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2"/>
  </p:sldMasterIdLst>
  <p:notesMasterIdLst>
    <p:notesMasterId r:id="rId26"/>
  </p:notesMasterIdLst>
  <p:sldIdLst>
    <p:sldId id="262" r:id="rId3"/>
    <p:sldId id="289" r:id="rId4"/>
    <p:sldId id="303" r:id="rId5"/>
    <p:sldId id="273" r:id="rId6"/>
    <p:sldId id="263" r:id="rId7"/>
    <p:sldId id="294" r:id="rId8"/>
    <p:sldId id="296" r:id="rId9"/>
    <p:sldId id="306" r:id="rId10"/>
    <p:sldId id="307" r:id="rId11"/>
    <p:sldId id="308" r:id="rId12"/>
    <p:sldId id="309" r:id="rId13"/>
    <p:sldId id="310" r:id="rId14"/>
    <p:sldId id="300" r:id="rId15"/>
    <p:sldId id="312" r:id="rId16"/>
    <p:sldId id="311" r:id="rId17"/>
    <p:sldId id="264" r:id="rId18"/>
    <p:sldId id="301" r:id="rId19"/>
    <p:sldId id="267" r:id="rId20"/>
    <p:sldId id="270" r:id="rId21"/>
    <p:sldId id="271" r:id="rId22"/>
    <p:sldId id="269" r:id="rId23"/>
    <p:sldId id="302" r:id="rId24"/>
    <p:sldId id="26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0066"/>
    <a:srgbClr val="FF6600"/>
    <a:srgbClr val="023A2B"/>
    <a:srgbClr val="035540"/>
    <a:srgbClr val="FFCC00"/>
    <a:srgbClr val="EAEAEA"/>
    <a:srgbClr val="969696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590" autoAdjust="0"/>
  </p:normalViewPr>
  <p:slideViewPr>
    <p:cSldViewPr>
      <p:cViewPr varScale="1">
        <p:scale>
          <a:sx n="67" d="100"/>
          <a:sy n="67" d="100"/>
        </p:scale>
        <p:origin x="-1422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AAD11-2F46-4641-86F1-00CD9731C9B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DEE6057-5432-45E0-8FA4-F7FD40F65ABF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effectLst>
          <a:reflection blurRad="6350" stA="50000" endA="300" endPos="90000" dir="5400000" sy="-100000" algn="bl" rotWithShape="0"/>
        </a:effectLst>
      </dgm:spPr>
      <dgm:t>
        <a:bodyPr/>
        <a:lstStyle/>
        <a:p>
          <a:pPr algn="ctr" rtl="0"/>
          <a:r>
            <a:rPr lang="uk-UA" b="1" i="1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dirty="0">
            <a:solidFill>
              <a:schemeClr val="accent6">
                <a:lumMod val="50000"/>
              </a:schemeClr>
            </a:solidFill>
          </a:endParaRPr>
        </a:p>
      </dgm:t>
    </dgm:pt>
    <dgm:pt modelId="{6F683735-7D07-4D82-960B-8BC782D6CD18}" type="parTrans" cxnId="{3E5FDC5B-3FE7-4BCB-8780-2ABFB068B41B}">
      <dgm:prSet/>
      <dgm:spPr/>
      <dgm:t>
        <a:bodyPr/>
        <a:lstStyle/>
        <a:p>
          <a:endParaRPr lang="uk-UA"/>
        </a:p>
      </dgm:t>
    </dgm:pt>
    <dgm:pt modelId="{51170FF0-EB2A-4413-B54F-1F2D4EDCE90A}" type="sibTrans" cxnId="{3E5FDC5B-3FE7-4BCB-8780-2ABFB068B41B}">
      <dgm:prSet/>
      <dgm:spPr/>
      <dgm:t>
        <a:bodyPr/>
        <a:lstStyle/>
        <a:p>
          <a:endParaRPr lang="uk-UA"/>
        </a:p>
      </dgm:t>
    </dgm:pt>
    <dgm:pt modelId="{C679669B-80B6-4C9C-9FA2-E724217814EE}" type="pres">
      <dgm:prSet presAssocID="{6B7AAD11-2F46-4641-86F1-00CD9731C9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A17DF1F-FC5A-48A6-B371-B2DCEED99D8E}" type="pres">
      <dgm:prSet presAssocID="{BDEE6057-5432-45E0-8FA4-F7FD40F65ABF}" presName="parentText" presStyleLbl="node1" presStyleIdx="0" presStyleCnt="1" custLinFactNeighborX="108" custLinFactNeighborY="-1857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E5FDC5B-3FE7-4BCB-8780-2ABFB068B41B}" srcId="{6B7AAD11-2F46-4641-86F1-00CD9731C9B9}" destId="{BDEE6057-5432-45E0-8FA4-F7FD40F65ABF}" srcOrd="0" destOrd="0" parTransId="{6F683735-7D07-4D82-960B-8BC782D6CD18}" sibTransId="{51170FF0-EB2A-4413-B54F-1F2D4EDCE90A}"/>
    <dgm:cxn modelId="{0282E0F7-7430-466E-96FF-5CD2F6CFC140}" type="presOf" srcId="{6B7AAD11-2F46-4641-86F1-00CD9731C9B9}" destId="{C679669B-80B6-4C9C-9FA2-E724217814EE}" srcOrd="0" destOrd="0" presId="urn:microsoft.com/office/officeart/2005/8/layout/vList2"/>
    <dgm:cxn modelId="{C4B57812-DF86-43B0-8EBA-490D916F19A0}" type="presOf" srcId="{BDEE6057-5432-45E0-8FA4-F7FD40F65ABF}" destId="{4A17DF1F-FC5A-48A6-B371-B2DCEED99D8E}" srcOrd="0" destOrd="0" presId="urn:microsoft.com/office/officeart/2005/8/layout/vList2"/>
    <dgm:cxn modelId="{9CD6D1E8-4652-4880-84CD-45CE9EA78113}" type="presParOf" srcId="{C679669B-80B6-4C9C-9FA2-E724217814EE}" destId="{4A17DF1F-FC5A-48A6-B371-B2DCEED99D8E}" srcOrd="0" destOrd="0" presId="urn:microsoft.com/office/officeart/2005/8/layout/vList2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105BFB-FD02-42A4-B024-30E728FE1180}" type="doc">
      <dgm:prSet loTypeId="urn:microsoft.com/office/officeart/2008/layout/AscendingPictureAccentProcess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315B3D86-926A-4CC7-8AA0-D4C96E20CBEA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uk-UA" sz="2000" b="1" dirty="0" smtClean="0">
              <a:solidFill>
                <a:schemeClr val="tx1">
                  <a:lumMod val="85000"/>
                  <a:lumOff val="15000"/>
                </a:schemeClr>
              </a:solidFill>
            </a:rPr>
            <a:t>Які є етапи створення презентації</a:t>
          </a:r>
          <a:endParaRPr lang="uk-UA" sz="2000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F55645F-A126-4D86-9561-716167B27046}" type="parTrans" cxnId="{68FB6ADD-641A-4696-9742-88298C57E541}">
      <dgm:prSet/>
      <dgm:spPr/>
      <dgm:t>
        <a:bodyPr/>
        <a:lstStyle/>
        <a:p>
          <a:endParaRPr lang="uk-UA"/>
        </a:p>
      </dgm:t>
    </dgm:pt>
    <dgm:pt modelId="{2D71F001-BD1C-49B7-AFB3-4937C19A9401}" type="sibTrans" cxnId="{68FB6ADD-641A-4696-9742-88298C57E541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9955DCCA-1927-447A-B0E0-D61663048EE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uk-UA" sz="2000" b="1" dirty="0" smtClean="0">
              <a:solidFill>
                <a:schemeClr val="accent6">
                  <a:lumMod val="50000"/>
                </a:schemeClr>
              </a:solidFill>
            </a:rPr>
            <a:t>Що </a:t>
          </a:r>
          <a:r>
            <a:rPr lang="uk-UA" sz="2000" b="1" dirty="0" smtClean="0">
              <a:solidFill>
                <a:schemeClr val="accent6">
                  <a:lumMod val="50000"/>
                </a:schemeClr>
              </a:solidFill>
            </a:rPr>
            <a:t>слід знати про планування презентації</a:t>
          </a:r>
          <a:endParaRPr lang="uk-UA" sz="2000" b="1" dirty="0">
            <a:solidFill>
              <a:schemeClr val="accent6">
                <a:lumMod val="50000"/>
              </a:schemeClr>
            </a:solidFill>
          </a:endParaRPr>
        </a:p>
      </dgm:t>
    </dgm:pt>
    <dgm:pt modelId="{BEB06C26-D1FE-49F6-AF77-63A677BA45F4}" type="parTrans" cxnId="{F726AB76-4D4D-43E1-B7BC-CD8D37266646}">
      <dgm:prSet/>
      <dgm:spPr/>
      <dgm:t>
        <a:bodyPr/>
        <a:lstStyle/>
        <a:p>
          <a:endParaRPr lang="uk-UA"/>
        </a:p>
      </dgm:t>
    </dgm:pt>
    <dgm:pt modelId="{E50F8F57-8A45-42CA-A274-24C4CA1CD071}" type="sibTrans" cxnId="{F726AB76-4D4D-43E1-B7BC-CD8D37266646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ADAC54D5-1E81-4865-9D10-7DE23EAC975A}">
      <dgm:prSet phldrT="[Текст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0" scaled="1"/>
          <a:tileRect/>
        </a:gradFill>
      </dgm:spPr>
      <dgm:t>
        <a:bodyPr/>
        <a:lstStyle/>
        <a:p>
          <a:pPr algn="ctr"/>
          <a:r>
            <a:rPr lang="uk-UA" sz="2000" b="1" dirty="0" smtClean="0">
              <a:solidFill>
                <a:schemeClr val="accent6">
                  <a:lumMod val="50000"/>
                </a:schemeClr>
              </a:solidFill>
            </a:rPr>
            <a:t>Які особливості усного супроводу презентації</a:t>
          </a:r>
          <a:endParaRPr lang="uk-UA" sz="2000" b="1" dirty="0">
            <a:solidFill>
              <a:schemeClr val="accent6">
                <a:lumMod val="50000"/>
              </a:schemeClr>
            </a:solidFill>
          </a:endParaRPr>
        </a:p>
      </dgm:t>
    </dgm:pt>
    <dgm:pt modelId="{1FB4604A-7BD1-487E-927F-346F7E70E714}" type="parTrans" cxnId="{BE29833F-63BD-49F9-AC74-B5548CD2DECB}">
      <dgm:prSet/>
      <dgm:spPr/>
      <dgm:t>
        <a:bodyPr/>
        <a:lstStyle/>
        <a:p>
          <a:endParaRPr lang="uk-UA"/>
        </a:p>
      </dgm:t>
    </dgm:pt>
    <dgm:pt modelId="{7498EFD7-59BC-453B-B790-2049F6804964}" type="sibTrans" cxnId="{BE29833F-63BD-49F9-AC74-B5548CD2DECB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uk-UA"/>
        </a:p>
      </dgm:t>
    </dgm:pt>
    <dgm:pt modelId="{EE5A298E-DA8E-4711-A153-FD5956FA5C5F}" type="pres">
      <dgm:prSet presAssocID="{E5105BFB-FD02-42A4-B024-30E728FE118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56EA90B3-FF20-49BB-AB83-A680ABE0F670}" type="pres">
      <dgm:prSet presAssocID="{E5105BFB-FD02-42A4-B024-30E728FE1180}" presName="dot1" presStyleLbl="alignNode1" presStyleIdx="0" presStyleCnt="12"/>
      <dgm:spPr/>
      <dgm:t>
        <a:bodyPr/>
        <a:lstStyle/>
        <a:p>
          <a:endParaRPr lang="uk-UA"/>
        </a:p>
      </dgm:t>
    </dgm:pt>
    <dgm:pt modelId="{44966963-5640-46CC-922B-78F0C9B9E308}" type="pres">
      <dgm:prSet presAssocID="{E5105BFB-FD02-42A4-B024-30E728FE1180}" presName="dot2" presStyleLbl="alignNode1" presStyleIdx="1" presStyleCnt="12"/>
      <dgm:spPr/>
      <dgm:t>
        <a:bodyPr/>
        <a:lstStyle/>
        <a:p>
          <a:endParaRPr lang="uk-UA"/>
        </a:p>
      </dgm:t>
    </dgm:pt>
    <dgm:pt modelId="{81BE5859-EBA2-43AB-9F82-01688029B6D5}" type="pres">
      <dgm:prSet presAssocID="{E5105BFB-FD02-42A4-B024-30E728FE1180}" presName="dot3" presStyleLbl="alignNode1" presStyleIdx="2" presStyleCnt="12"/>
      <dgm:spPr/>
      <dgm:t>
        <a:bodyPr/>
        <a:lstStyle/>
        <a:p>
          <a:endParaRPr lang="uk-UA"/>
        </a:p>
      </dgm:t>
    </dgm:pt>
    <dgm:pt modelId="{1A93538C-0F4D-46BB-900D-80422DBAA281}" type="pres">
      <dgm:prSet presAssocID="{E5105BFB-FD02-42A4-B024-30E728FE1180}" presName="dot4" presStyleLbl="alignNode1" presStyleIdx="3" presStyleCnt="12"/>
      <dgm:spPr/>
      <dgm:t>
        <a:bodyPr/>
        <a:lstStyle/>
        <a:p>
          <a:endParaRPr lang="uk-UA"/>
        </a:p>
      </dgm:t>
    </dgm:pt>
    <dgm:pt modelId="{4541168F-D25F-4ECF-A0BB-F7FF22DA8E00}" type="pres">
      <dgm:prSet presAssocID="{E5105BFB-FD02-42A4-B024-30E728FE1180}" presName="dot5" presStyleLbl="alignNode1" presStyleIdx="4" presStyleCnt="12"/>
      <dgm:spPr/>
      <dgm:t>
        <a:bodyPr/>
        <a:lstStyle/>
        <a:p>
          <a:endParaRPr lang="uk-UA"/>
        </a:p>
      </dgm:t>
    </dgm:pt>
    <dgm:pt modelId="{4ADC02AA-190C-4D77-B681-8ABFF8E33698}" type="pres">
      <dgm:prSet presAssocID="{E5105BFB-FD02-42A4-B024-30E728FE1180}" presName="dotArrow1" presStyleLbl="alignNode1" presStyleIdx="5" presStyleCnt="12"/>
      <dgm:spPr/>
      <dgm:t>
        <a:bodyPr/>
        <a:lstStyle/>
        <a:p>
          <a:endParaRPr lang="uk-UA"/>
        </a:p>
      </dgm:t>
    </dgm:pt>
    <dgm:pt modelId="{69F51223-B955-40B8-B660-CC6FD8FD945C}" type="pres">
      <dgm:prSet presAssocID="{E5105BFB-FD02-42A4-B024-30E728FE1180}" presName="dotArrow2" presStyleLbl="alignNode1" presStyleIdx="6" presStyleCnt="12"/>
      <dgm:spPr/>
      <dgm:t>
        <a:bodyPr/>
        <a:lstStyle/>
        <a:p>
          <a:endParaRPr lang="uk-UA"/>
        </a:p>
      </dgm:t>
    </dgm:pt>
    <dgm:pt modelId="{6344285E-A32A-4482-8334-39C69EF8EF6A}" type="pres">
      <dgm:prSet presAssocID="{E5105BFB-FD02-42A4-B024-30E728FE1180}" presName="dotArrow3" presStyleLbl="alignNode1" presStyleIdx="7" presStyleCnt="12"/>
      <dgm:spPr/>
      <dgm:t>
        <a:bodyPr/>
        <a:lstStyle/>
        <a:p>
          <a:endParaRPr lang="uk-UA"/>
        </a:p>
      </dgm:t>
    </dgm:pt>
    <dgm:pt modelId="{3FBAA187-9AD2-45BA-A672-D1B93F1FB2BB}" type="pres">
      <dgm:prSet presAssocID="{E5105BFB-FD02-42A4-B024-30E728FE1180}" presName="dotArrow4" presStyleLbl="alignNode1" presStyleIdx="8" presStyleCnt="12"/>
      <dgm:spPr/>
      <dgm:t>
        <a:bodyPr/>
        <a:lstStyle/>
        <a:p>
          <a:endParaRPr lang="uk-UA"/>
        </a:p>
      </dgm:t>
    </dgm:pt>
    <dgm:pt modelId="{598C1D54-BFEB-4E41-AEC7-F10CF995243A}" type="pres">
      <dgm:prSet presAssocID="{E5105BFB-FD02-42A4-B024-30E728FE1180}" presName="dotArrow5" presStyleLbl="alignNode1" presStyleIdx="9" presStyleCnt="12"/>
      <dgm:spPr/>
      <dgm:t>
        <a:bodyPr/>
        <a:lstStyle/>
        <a:p>
          <a:endParaRPr lang="uk-UA"/>
        </a:p>
      </dgm:t>
    </dgm:pt>
    <dgm:pt modelId="{4DC7664E-4C35-4434-B2B6-CD509A32E5C3}" type="pres">
      <dgm:prSet presAssocID="{E5105BFB-FD02-42A4-B024-30E728FE1180}" presName="dotArrow6" presStyleLbl="alignNode1" presStyleIdx="10" presStyleCnt="12"/>
      <dgm:spPr/>
      <dgm:t>
        <a:bodyPr/>
        <a:lstStyle/>
        <a:p>
          <a:endParaRPr lang="uk-UA"/>
        </a:p>
      </dgm:t>
    </dgm:pt>
    <dgm:pt modelId="{936BA8B5-770D-4375-AB40-EE8B2007603A}" type="pres">
      <dgm:prSet presAssocID="{E5105BFB-FD02-42A4-B024-30E728FE1180}" presName="dotArrow7" presStyleLbl="alignNode1" presStyleIdx="11" presStyleCnt="12"/>
      <dgm:spPr/>
      <dgm:t>
        <a:bodyPr/>
        <a:lstStyle/>
        <a:p>
          <a:endParaRPr lang="uk-UA"/>
        </a:p>
      </dgm:t>
    </dgm:pt>
    <dgm:pt modelId="{81513273-76D1-4AE9-9D02-C9F067B292A3}" type="pres">
      <dgm:prSet presAssocID="{315B3D86-926A-4CC7-8AA0-D4C96E20CBEA}" presName="parTx1" presStyleLbl="node1" presStyleIdx="0" presStyleCnt="3"/>
      <dgm:spPr/>
      <dgm:t>
        <a:bodyPr/>
        <a:lstStyle/>
        <a:p>
          <a:endParaRPr lang="uk-UA"/>
        </a:p>
      </dgm:t>
    </dgm:pt>
    <dgm:pt modelId="{CE8CDEA9-3088-411A-BFF5-1C577BA7809A}" type="pres">
      <dgm:prSet presAssocID="{2D71F001-BD1C-49B7-AFB3-4937C19A9401}" presName="picture1" presStyleCnt="0"/>
      <dgm:spPr/>
      <dgm:t>
        <a:bodyPr/>
        <a:lstStyle/>
        <a:p>
          <a:endParaRPr lang="uk-UA"/>
        </a:p>
      </dgm:t>
    </dgm:pt>
    <dgm:pt modelId="{786D4B20-530F-4260-8D2F-3DEA6D9880D4}" type="pres">
      <dgm:prSet presAssocID="{2D71F001-BD1C-49B7-AFB3-4937C19A9401}" presName="imageRepeatNode" presStyleLbl="fgImgPlace1" presStyleIdx="0" presStyleCnt="3"/>
      <dgm:spPr/>
      <dgm:t>
        <a:bodyPr/>
        <a:lstStyle/>
        <a:p>
          <a:endParaRPr lang="uk-UA"/>
        </a:p>
      </dgm:t>
    </dgm:pt>
    <dgm:pt modelId="{197F3137-CD8A-4C51-B0AE-D2B4182D79AC}" type="pres">
      <dgm:prSet presAssocID="{9955DCCA-1927-447A-B0E0-D61663048EE8}" presName="parTx2" presStyleLbl="node1" presStyleIdx="1" presStyleCnt="3"/>
      <dgm:spPr/>
      <dgm:t>
        <a:bodyPr/>
        <a:lstStyle/>
        <a:p>
          <a:endParaRPr lang="uk-UA"/>
        </a:p>
      </dgm:t>
    </dgm:pt>
    <dgm:pt modelId="{53E5D59E-AA73-45B5-88E1-DF98F91865F6}" type="pres">
      <dgm:prSet presAssocID="{E50F8F57-8A45-42CA-A274-24C4CA1CD071}" presName="picture2" presStyleCnt="0"/>
      <dgm:spPr/>
      <dgm:t>
        <a:bodyPr/>
        <a:lstStyle/>
        <a:p>
          <a:endParaRPr lang="uk-UA"/>
        </a:p>
      </dgm:t>
    </dgm:pt>
    <dgm:pt modelId="{0672A268-4C20-4A49-8C0F-B3D303DFF78A}" type="pres">
      <dgm:prSet presAssocID="{E50F8F57-8A45-42CA-A274-24C4CA1CD071}" presName="imageRepeatNode" presStyleLbl="fgImgPlace1" presStyleIdx="1" presStyleCnt="3"/>
      <dgm:spPr/>
      <dgm:t>
        <a:bodyPr/>
        <a:lstStyle/>
        <a:p>
          <a:endParaRPr lang="uk-UA"/>
        </a:p>
      </dgm:t>
    </dgm:pt>
    <dgm:pt modelId="{0FCCCFCC-6116-425C-8871-2E56DC314B25}" type="pres">
      <dgm:prSet presAssocID="{ADAC54D5-1E81-4865-9D10-7DE23EAC975A}" presName="parTx3" presStyleLbl="node1" presStyleIdx="2" presStyleCnt="3"/>
      <dgm:spPr/>
      <dgm:t>
        <a:bodyPr/>
        <a:lstStyle/>
        <a:p>
          <a:endParaRPr lang="uk-UA"/>
        </a:p>
      </dgm:t>
    </dgm:pt>
    <dgm:pt modelId="{C44413F0-63BE-48ED-A352-FC37DCCD0D0D}" type="pres">
      <dgm:prSet presAssocID="{7498EFD7-59BC-453B-B790-2049F6804964}" presName="picture3" presStyleCnt="0"/>
      <dgm:spPr/>
    </dgm:pt>
    <dgm:pt modelId="{2AA681F3-ECF3-4D88-B221-248E7ED66C7E}" type="pres">
      <dgm:prSet presAssocID="{7498EFD7-59BC-453B-B790-2049F6804964}" presName="imageRepeatNode" presStyleLbl="fgImgPlace1" presStyleIdx="2" presStyleCnt="3"/>
      <dgm:spPr/>
      <dgm:t>
        <a:bodyPr/>
        <a:lstStyle/>
        <a:p>
          <a:endParaRPr lang="uk-UA"/>
        </a:p>
      </dgm:t>
    </dgm:pt>
  </dgm:ptLst>
  <dgm:cxnLst>
    <dgm:cxn modelId="{68FB6ADD-641A-4696-9742-88298C57E541}" srcId="{E5105BFB-FD02-42A4-B024-30E728FE1180}" destId="{315B3D86-926A-4CC7-8AA0-D4C96E20CBEA}" srcOrd="0" destOrd="0" parTransId="{DF55645F-A126-4D86-9561-716167B27046}" sibTransId="{2D71F001-BD1C-49B7-AFB3-4937C19A9401}"/>
    <dgm:cxn modelId="{384B8580-8653-4D2F-B287-9E463439375B}" type="presOf" srcId="{E5105BFB-FD02-42A4-B024-30E728FE1180}" destId="{EE5A298E-DA8E-4711-A153-FD5956FA5C5F}" srcOrd="0" destOrd="0" presId="urn:microsoft.com/office/officeart/2008/layout/AscendingPictureAccentProcess"/>
    <dgm:cxn modelId="{F726AB76-4D4D-43E1-B7BC-CD8D37266646}" srcId="{E5105BFB-FD02-42A4-B024-30E728FE1180}" destId="{9955DCCA-1927-447A-B0E0-D61663048EE8}" srcOrd="1" destOrd="0" parTransId="{BEB06C26-D1FE-49F6-AF77-63A677BA45F4}" sibTransId="{E50F8F57-8A45-42CA-A274-24C4CA1CD071}"/>
    <dgm:cxn modelId="{968C92DA-4A77-4345-B7E8-088E2FE942DD}" type="presOf" srcId="{ADAC54D5-1E81-4865-9D10-7DE23EAC975A}" destId="{0FCCCFCC-6116-425C-8871-2E56DC314B25}" srcOrd="0" destOrd="0" presId="urn:microsoft.com/office/officeart/2008/layout/AscendingPictureAccentProcess"/>
    <dgm:cxn modelId="{FBFE65BA-A9E5-4FD7-8FAB-22E8FDFC45D2}" type="presOf" srcId="{2D71F001-BD1C-49B7-AFB3-4937C19A9401}" destId="{786D4B20-530F-4260-8D2F-3DEA6D9880D4}" srcOrd="0" destOrd="0" presId="urn:microsoft.com/office/officeart/2008/layout/AscendingPictureAccentProcess"/>
    <dgm:cxn modelId="{40280154-E07C-4611-9EDA-1B503ACA2237}" type="presOf" srcId="{E50F8F57-8A45-42CA-A274-24C4CA1CD071}" destId="{0672A268-4C20-4A49-8C0F-B3D303DFF78A}" srcOrd="0" destOrd="0" presId="urn:microsoft.com/office/officeart/2008/layout/AscendingPictureAccentProcess"/>
    <dgm:cxn modelId="{E86B5278-F311-48DB-9F77-6F9ABCD50691}" type="presOf" srcId="{315B3D86-926A-4CC7-8AA0-D4C96E20CBEA}" destId="{81513273-76D1-4AE9-9D02-C9F067B292A3}" srcOrd="0" destOrd="0" presId="urn:microsoft.com/office/officeart/2008/layout/AscendingPictureAccentProcess"/>
    <dgm:cxn modelId="{AC3A138E-DC13-4B53-9549-FF94A27E2CF5}" type="presOf" srcId="{7498EFD7-59BC-453B-B790-2049F6804964}" destId="{2AA681F3-ECF3-4D88-B221-248E7ED66C7E}" srcOrd="0" destOrd="0" presId="urn:microsoft.com/office/officeart/2008/layout/AscendingPictureAccentProcess"/>
    <dgm:cxn modelId="{BE29833F-63BD-49F9-AC74-B5548CD2DECB}" srcId="{E5105BFB-FD02-42A4-B024-30E728FE1180}" destId="{ADAC54D5-1E81-4865-9D10-7DE23EAC975A}" srcOrd="2" destOrd="0" parTransId="{1FB4604A-7BD1-487E-927F-346F7E70E714}" sibTransId="{7498EFD7-59BC-453B-B790-2049F6804964}"/>
    <dgm:cxn modelId="{0DB65510-1DE9-4CB1-A6FC-4D9F9591FD26}" type="presOf" srcId="{9955DCCA-1927-447A-B0E0-D61663048EE8}" destId="{197F3137-CD8A-4C51-B0AE-D2B4182D79AC}" srcOrd="0" destOrd="0" presId="urn:microsoft.com/office/officeart/2008/layout/AscendingPictureAccentProcess"/>
    <dgm:cxn modelId="{89B266CE-8B40-4A22-95DF-F87553A5D9AE}" type="presParOf" srcId="{EE5A298E-DA8E-4711-A153-FD5956FA5C5F}" destId="{56EA90B3-FF20-49BB-AB83-A680ABE0F670}" srcOrd="0" destOrd="0" presId="urn:microsoft.com/office/officeart/2008/layout/AscendingPictureAccentProcess"/>
    <dgm:cxn modelId="{1B6C11B0-12B5-49FE-B7CC-9E669CDBB82E}" type="presParOf" srcId="{EE5A298E-DA8E-4711-A153-FD5956FA5C5F}" destId="{44966963-5640-46CC-922B-78F0C9B9E308}" srcOrd="1" destOrd="0" presId="urn:microsoft.com/office/officeart/2008/layout/AscendingPictureAccentProcess"/>
    <dgm:cxn modelId="{C58D2A08-6D07-432A-8C82-0D6576D569DD}" type="presParOf" srcId="{EE5A298E-DA8E-4711-A153-FD5956FA5C5F}" destId="{81BE5859-EBA2-43AB-9F82-01688029B6D5}" srcOrd="2" destOrd="0" presId="urn:microsoft.com/office/officeart/2008/layout/AscendingPictureAccentProcess"/>
    <dgm:cxn modelId="{1856B5A7-7C9F-48AA-8C9D-3D7E018D881E}" type="presParOf" srcId="{EE5A298E-DA8E-4711-A153-FD5956FA5C5F}" destId="{1A93538C-0F4D-46BB-900D-80422DBAA281}" srcOrd="3" destOrd="0" presId="urn:microsoft.com/office/officeart/2008/layout/AscendingPictureAccentProcess"/>
    <dgm:cxn modelId="{65DCBB96-7E8B-4565-BB88-E2B618E4F8AB}" type="presParOf" srcId="{EE5A298E-DA8E-4711-A153-FD5956FA5C5F}" destId="{4541168F-D25F-4ECF-A0BB-F7FF22DA8E00}" srcOrd="4" destOrd="0" presId="urn:microsoft.com/office/officeart/2008/layout/AscendingPictureAccentProcess"/>
    <dgm:cxn modelId="{F2D9FAE2-A44A-43A4-939B-4593BB973CF5}" type="presParOf" srcId="{EE5A298E-DA8E-4711-A153-FD5956FA5C5F}" destId="{4ADC02AA-190C-4D77-B681-8ABFF8E33698}" srcOrd="5" destOrd="0" presId="urn:microsoft.com/office/officeart/2008/layout/AscendingPictureAccentProcess"/>
    <dgm:cxn modelId="{E97F9A1C-C226-4CE6-9D6C-E093FA90A326}" type="presParOf" srcId="{EE5A298E-DA8E-4711-A153-FD5956FA5C5F}" destId="{69F51223-B955-40B8-B660-CC6FD8FD945C}" srcOrd="6" destOrd="0" presId="urn:microsoft.com/office/officeart/2008/layout/AscendingPictureAccentProcess"/>
    <dgm:cxn modelId="{37E5FC2B-DDF8-4002-8025-C00B48039AC3}" type="presParOf" srcId="{EE5A298E-DA8E-4711-A153-FD5956FA5C5F}" destId="{6344285E-A32A-4482-8334-39C69EF8EF6A}" srcOrd="7" destOrd="0" presId="urn:microsoft.com/office/officeart/2008/layout/AscendingPictureAccentProcess"/>
    <dgm:cxn modelId="{642A5D1C-BE1C-452D-A041-FB95069467A9}" type="presParOf" srcId="{EE5A298E-DA8E-4711-A153-FD5956FA5C5F}" destId="{3FBAA187-9AD2-45BA-A672-D1B93F1FB2BB}" srcOrd="8" destOrd="0" presId="urn:microsoft.com/office/officeart/2008/layout/AscendingPictureAccentProcess"/>
    <dgm:cxn modelId="{3A52FA9D-8E51-4B1D-927D-3FE05A2FBB96}" type="presParOf" srcId="{EE5A298E-DA8E-4711-A153-FD5956FA5C5F}" destId="{598C1D54-BFEB-4E41-AEC7-F10CF995243A}" srcOrd="9" destOrd="0" presId="urn:microsoft.com/office/officeart/2008/layout/AscendingPictureAccentProcess"/>
    <dgm:cxn modelId="{6A692F64-18DF-48A0-BEFD-311144C20362}" type="presParOf" srcId="{EE5A298E-DA8E-4711-A153-FD5956FA5C5F}" destId="{4DC7664E-4C35-4434-B2B6-CD509A32E5C3}" srcOrd="10" destOrd="0" presId="urn:microsoft.com/office/officeart/2008/layout/AscendingPictureAccentProcess"/>
    <dgm:cxn modelId="{B6824369-9EB8-441A-B388-F76C9A984935}" type="presParOf" srcId="{EE5A298E-DA8E-4711-A153-FD5956FA5C5F}" destId="{936BA8B5-770D-4375-AB40-EE8B2007603A}" srcOrd="11" destOrd="0" presId="urn:microsoft.com/office/officeart/2008/layout/AscendingPictureAccentProcess"/>
    <dgm:cxn modelId="{9D84FCA5-24CB-4900-8412-FDB96DDC2387}" type="presParOf" srcId="{EE5A298E-DA8E-4711-A153-FD5956FA5C5F}" destId="{81513273-76D1-4AE9-9D02-C9F067B292A3}" srcOrd="12" destOrd="0" presId="urn:microsoft.com/office/officeart/2008/layout/AscendingPictureAccentProcess"/>
    <dgm:cxn modelId="{681A97E8-664F-4067-8EBC-603D7A44C3AB}" type="presParOf" srcId="{EE5A298E-DA8E-4711-A153-FD5956FA5C5F}" destId="{CE8CDEA9-3088-411A-BFF5-1C577BA7809A}" srcOrd="13" destOrd="0" presId="urn:microsoft.com/office/officeart/2008/layout/AscendingPictureAccentProcess"/>
    <dgm:cxn modelId="{8FF5366D-10A6-44A8-8DD8-90C8FD4B570B}" type="presParOf" srcId="{CE8CDEA9-3088-411A-BFF5-1C577BA7809A}" destId="{786D4B20-530F-4260-8D2F-3DEA6D9880D4}" srcOrd="0" destOrd="0" presId="urn:microsoft.com/office/officeart/2008/layout/AscendingPictureAccentProcess"/>
    <dgm:cxn modelId="{34FE39A2-EC9E-41A3-96A8-1201BB3E7415}" type="presParOf" srcId="{EE5A298E-DA8E-4711-A153-FD5956FA5C5F}" destId="{197F3137-CD8A-4C51-B0AE-D2B4182D79AC}" srcOrd="14" destOrd="0" presId="urn:microsoft.com/office/officeart/2008/layout/AscendingPictureAccentProcess"/>
    <dgm:cxn modelId="{39456FC7-9647-473C-B401-AB02CD168FBC}" type="presParOf" srcId="{EE5A298E-DA8E-4711-A153-FD5956FA5C5F}" destId="{53E5D59E-AA73-45B5-88E1-DF98F91865F6}" srcOrd="15" destOrd="0" presId="urn:microsoft.com/office/officeart/2008/layout/AscendingPictureAccentProcess"/>
    <dgm:cxn modelId="{2E44FDBB-D08B-4B04-97C0-5FFB41657D6D}" type="presParOf" srcId="{53E5D59E-AA73-45B5-88E1-DF98F91865F6}" destId="{0672A268-4C20-4A49-8C0F-B3D303DFF78A}" srcOrd="0" destOrd="0" presId="urn:microsoft.com/office/officeart/2008/layout/AscendingPictureAccentProcess"/>
    <dgm:cxn modelId="{46810DD3-1C0A-441C-97CC-80E3A7C92583}" type="presParOf" srcId="{EE5A298E-DA8E-4711-A153-FD5956FA5C5F}" destId="{0FCCCFCC-6116-425C-8871-2E56DC314B25}" srcOrd="16" destOrd="0" presId="urn:microsoft.com/office/officeart/2008/layout/AscendingPictureAccentProcess"/>
    <dgm:cxn modelId="{8F0262B9-0B36-468F-9253-C93911AFC231}" type="presParOf" srcId="{EE5A298E-DA8E-4711-A153-FD5956FA5C5F}" destId="{C44413F0-63BE-48ED-A352-FC37DCCD0D0D}" srcOrd="17" destOrd="0" presId="urn:microsoft.com/office/officeart/2008/layout/AscendingPictureAccentProcess"/>
    <dgm:cxn modelId="{66AD90D7-BD48-41C5-950D-22071428F3BC}" type="presParOf" srcId="{C44413F0-63BE-48ED-A352-FC37DCCD0D0D}" destId="{2AA681F3-ECF3-4D88-B221-248E7ED66C7E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7AAD11-2F46-4641-86F1-00CD9731C9B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DEE6057-5432-45E0-8FA4-F7FD40F65ABF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effectLst>
          <a:reflection blurRad="6350" stA="50000" endA="300" endPos="90000" dir="5400000" sy="-100000" algn="bl" rotWithShape="0"/>
        </a:effectLst>
      </dgm:spPr>
      <dgm:t>
        <a:bodyPr/>
        <a:lstStyle/>
        <a:p>
          <a:pPr algn="ctr" rtl="0"/>
          <a:r>
            <a:rPr lang="uk-UA" b="1" i="1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dirty="0">
            <a:solidFill>
              <a:schemeClr val="accent6">
                <a:lumMod val="50000"/>
              </a:schemeClr>
            </a:solidFill>
          </a:endParaRPr>
        </a:p>
      </dgm:t>
    </dgm:pt>
    <dgm:pt modelId="{51170FF0-EB2A-4413-B54F-1F2D4EDCE90A}" type="sibTrans" cxnId="{3E5FDC5B-3FE7-4BCB-8780-2ABFB068B41B}">
      <dgm:prSet/>
      <dgm:spPr/>
      <dgm:t>
        <a:bodyPr/>
        <a:lstStyle/>
        <a:p>
          <a:endParaRPr lang="uk-UA"/>
        </a:p>
      </dgm:t>
    </dgm:pt>
    <dgm:pt modelId="{6F683735-7D07-4D82-960B-8BC782D6CD18}" type="parTrans" cxnId="{3E5FDC5B-3FE7-4BCB-8780-2ABFB068B41B}">
      <dgm:prSet/>
      <dgm:spPr/>
      <dgm:t>
        <a:bodyPr/>
        <a:lstStyle/>
        <a:p>
          <a:endParaRPr lang="uk-UA"/>
        </a:p>
      </dgm:t>
    </dgm:pt>
    <dgm:pt modelId="{C679669B-80B6-4C9C-9FA2-E724217814EE}" type="pres">
      <dgm:prSet presAssocID="{6B7AAD11-2F46-4641-86F1-00CD9731C9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A17DF1F-FC5A-48A6-B371-B2DCEED99D8E}" type="pres">
      <dgm:prSet presAssocID="{BDEE6057-5432-45E0-8FA4-F7FD40F65ABF}" presName="parentText" presStyleLbl="node1" presStyleIdx="0" presStyleCnt="1" custLinFactY="17232" custLinFactNeighborX="-11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2012B00-410C-4D91-AACF-30E05A53DCCF}" type="presOf" srcId="{6B7AAD11-2F46-4641-86F1-00CD9731C9B9}" destId="{C679669B-80B6-4C9C-9FA2-E724217814EE}" srcOrd="0" destOrd="0" presId="urn:microsoft.com/office/officeart/2005/8/layout/vList2"/>
    <dgm:cxn modelId="{B2069465-7696-42FC-BD8D-FEF1045F2A07}" type="presOf" srcId="{BDEE6057-5432-45E0-8FA4-F7FD40F65ABF}" destId="{4A17DF1F-FC5A-48A6-B371-B2DCEED99D8E}" srcOrd="0" destOrd="0" presId="urn:microsoft.com/office/officeart/2005/8/layout/vList2"/>
    <dgm:cxn modelId="{3E5FDC5B-3FE7-4BCB-8780-2ABFB068B41B}" srcId="{6B7AAD11-2F46-4641-86F1-00CD9731C9B9}" destId="{BDEE6057-5432-45E0-8FA4-F7FD40F65ABF}" srcOrd="0" destOrd="0" parTransId="{6F683735-7D07-4D82-960B-8BC782D6CD18}" sibTransId="{51170FF0-EB2A-4413-B54F-1F2D4EDCE90A}"/>
    <dgm:cxn modelId="{1C96DCDB-D367-4B57-879F-DE044CEA8606}" type="presParOf" srcId="{C679669B-80B6-4C9C-9FA2-E724217814EE}" destId="{4A17DF1F-FC5A-48A6-B371-B2DCEED99D8E}" srcOrd="0" destOrd="0" presId="urn:microsoft.com/office/officeart/2005/8/layout/vList2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7AAD11-2F46-4641-86F1-00CD9731C9B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DEE6057-5432-45E0-8FA4-F7FD40F65ABF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effectLst>
          <a:reflection blurRad="6350" stA="50000" endA="300" endPos="90000" dir="5400000" sy="-100000" algn="bl" rotWithShape="0"/>
        </a:effectLst>
      </dgm:spPr>
      <dgm:t>
        <a:bodyPr/>
        <a:lstStyle/>
        <a:p>
          <a:pPr algn="ctr" rtl="0"/>
          <a:r>
            <a:rPr lang="uk-UA" b="1" i="1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dirty="0">
            <a:solidFill>
              <a:schemeClr val="accent6">
                <a:lumMod val="50000"/>
              </a:schemeClr>
            </a:solidFill>
          </a:endParaRPr>
        </a:p>
      </dgm:t>
    </dgm:pt>
    <dgm:pt modelId="{6F683735-7D07-4D82-960B-8BC782D6CD18}" type="parTrans" cxnId="{3E5FDC5B-3FE7-4BCB-8780-2ABFB068B41B}">
      <dgm:prSet/>
      <dgm:spPr/>
      <dgm:t>
        <a:bodyPr/>
        <a:lstStyle/>
        <a:p>
          <a:endParaRPr lang="uk-UA"/>
        </a:p>
      </dgm:t>
    </dgm:pt>
    <dgm:pt modelId="{51170FF0-EB2A-4413-B54F-1F2D4EDCE90A}" type="sibTrans" cxnId="{3E5FDC5B-3FE7-4BCB-8780-2ABFB068B41B}">
      <dgm:prSet/>
      <dgm:spPr/>
      <dgm:t>
        <a:bodyPr/>
        <a:lstStyle/>
        <a:p>
          <a:endParaRPr lang="uk-UA"/>
        </a:p>
      </dgm:t>
    </dgm:pt>
    <dgm:pt modelId="{C679669B-80B6-4C9C-9FA2-E724217814EE}" type="pres">
      <dgm:prSet presAssocID="{6B7AAD11-2F46-4641-86F1-00CD9731C9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A17DF1F-FC5A-48A6-B371-B2DCEED99D8E}" type="pres">
      <dgm:prSet presAssocID="{BDEE6057-5432-45E0-8FA4-F7FD40F65ABF}" presName="parentText" presStyleLbl="node1" presStyleIdx="0" presStyleCnt="1" custLinFactNeighborX="108" custLinFactNeighborY="-17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C4E73D8-E200-4875-8E44-CCC4242AFAA7}" type="presOf" srcId="{BDEE6057-5432-45E0-8FA4-F7FD40F65ABF}" destId="{4A17DF1F-FC5A-48A6-B371-B2DCEED99D8E}" srcOrd="0" destOrd="0" presId="urn:microsoft.com/office/officeart/2005/8/layout/vList2"/>
    <dgm:cxn modelId="{3E5FDC5B-3FE7-4BCB-8780-2ABFB068B41B}" srcId="{6B7AAD11-2F46-4641-86F1-00CD9731C9B9}" destId="{BDEE6057-5432-45E0-8FA4-F7FD40F65ABF}" srcOrd="0" destOrd="0" parTransId="{6F683735-7D07-4D82-960B-8BC782D6CD18}" sibTransId="{51170FF0-EB2A-4413-B54F-1F2D4EDCE90A}"/>
    <dgm:cxn modelId="{5994D71B-D5FD-4CC9-A853-AFB9D17B7C52}" type="presOf" srcId="{6B7AAD11-2F46-4641-86F1-00CD9731C9B9}" destId="{C679669B-80B6-4C9C-9FA2-E724217814EE}" srcOrd="0" destOrd="0" presId="urn:microsoft.com/office/officeart/2005/8/layout/vList2"/>
    <dgm:cxn modelId="{3086DC6F-C3D1-45DC-871D-9F0BF41A5F9F}" type="presParOf" srcId="{C679669B-80B6-4C9C-9FA2-E724217814EE}" destId="{4A17DF1F-FC5A-48A6-B371-B2DCEED99D8E}" srcOrd="0" destOrd="0" presId="urn:microsoft.com/office/officeart/2005/8/layout/vList2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ECC578-2802-4610-A203-4E0250877BA8}" type="doc">
      <dgm:prSet loTypeId="urn:microsoft.com/office/officeart/2005/8/layout/vProcess5" loCatId="process" qsTypeId="urn:microsoft.com/office/officeart/2005/8/quickstyle/3d3" qsCatId="3D" csTypeId="urn:microsoft.com/office/officeart/2005/8/colors/accent1_4" csCatId="accent1"/>
      <dgm:spPr/>
      <dgm:t>
        <a:bodyPr/>
        <a:lstStyle/>
        <a:p>
          <a:endParaRPr lang="uk-UA"/>
        </a:p>
      </dgm:t>
    </dgm:pt>
    <dgm:pt modelId="{A1E15685-C170-42A9-A243-93D908E72FC1}">
      <dgm:prSet/>
      <dgm:spPr/>
      <dgm:t>
        <a:bodyPr/>
        <a:lstStyle/>
        <a:p>
          <a:pPr algn="ctr" rtl="0"/>
          <a:r>
            <a:rPr lang="uk-UA" b="1" dirty="0" smtClean="0">
              <a:solidFill>
                <a:schemeClr val="bg2">
                  <a:lumMod val="50000"/>
                </a:schemeClr>
              </a:solidFill>
            </a:rPr>
            <a:t>Проектування</a:t>
          </a:r>
          <a:endParaRPr lang="uk-UA" dirty="0">
            <a:solidFill>
              <a:schemeClr val="bg2">
                <a:lumMod val="50000"/>
              </a:schemeClr>
            </a:solidFill>
          </a:endParaRPr>
        </a:p>
      </dgm:t>
    </dgm:pt>
    <dgm:pt modelId="{CA84B1C5-3F47-4DD4-8551-DFB0F05DBBCF}" type="parTrans" cxnId="{DA4A3635-6FE0-4D51-8B1F-5415E4D889BA}">
      <dgm:prSet/>
      <dgm:spPr/>
      <dgm:t>
        <a:bodyPr/>
        <a:lstStyle/>
        <a:p>
          <a:pPr algn="ctr"/>
          <a:endParaRPr lang="uk-UA">
            <a:solidFill>
              <a:schemeClr val="bg2">
                <a:lumMod val="50000"/>
              </a:schemeClr>
            </a:solidFill>
          </a:endParaRPr>
        </a:p>
      </dgm:t>
    </dgm:pt>
    <dgm:pt modelId="{E24A8604-DE00-4ACD-A5EF-16B2B83A655E}" type="sibTrans" cxnId="{DA4A3635-6FE0-4D51-8B1F-5415E4D889BA}">
      <dgm:prSet/>
      <dgm:spPr/>
      <dgm:t>
        <a:bodyPr/>
        <a:lstStyle/>
        <a:p>
          <a:pPr algn="ctr"/>
          <a:endParaRPr lang="uk-UA">
            <a:solidFill>
              <a:schemeClr val="bg2">
                <a:lumMod val="50000"/>
              </a:schemeClr>
            </a:solidFill>
          </a:endParaRPr>
        </a:p>
      </dgm:t>
    </dgm:pt>
    <dgm:pt modelId="{D4344C0B-36FF-4E3A-9F39-339467893D77}">
      <dgm:prSet custT="1"/>
      <dgm:spPr/>
      <dgm:t>
        <a:bodyPr/>
        <a:lstStyle/>
        <a:p>
          <a:pPr algn="ctr" rtl="0"/>
          <a:r>
            <a:rPr lang="uk-UA" sz="6600" b="1" spc="6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rPr>
            <a:t>Створення</a:t>
          </a:r>
          <a:r>
            <a:rPr lang="uk-UA" sz="4400" b="1" spc="600" dirty="0" smtClean="0">
              <a:solidFill>
                <a:schemeClr val="bg2">
                  <a:lumMod val="50000"/>
                </a:schemeClr>
              </a:solidFill>
            </a:rPr>
            <a:t> </a:t>
          </a:r>
          <a:endParaRPr lang="uk-UA" sz="4400" spc="600" dirty="0">
            <a:solidFill>
              <a:schemeClr val="bg2">
                <a:lumMod val="50000"/>
              </a:schemeClr>
            </a:solidFill>
          </a:endParaRPr>
        </a:p>
      </dgm:t>
    </dgm:pt>
    <dgm:pt modelId="{1999B31F-AC6B-4DCD-801A-E6E4C79F9A77}" type="parTrans" cxnId="{19DD0580-7D26-4A69-87B4-79F179566445}">
      <dgm:prSet/>
      <dgm:spPr/>
      <dgm:t>
        <a:bodyPr/>
        <a:lstStyle/>
        <a:p>
          <a:pPr algn="ctr"/>
          <a:endParaRPr lang="uk-UA">
            <a:solidFill>
              <a:schemeClr val="bg2">
                <a:lumMod val="50000"/>
              </a:schemeClr>
            </a:solidFill>
          </a:endParaRPr>
        </a:p>
      </dgm:t>
    </dgm:pt>
    <dgm:pt modelId="{B1BA0224-CEDC-4B15-A289-75D01BED4607}" type="sibTrans" cxnId="{19DD0580-7D26-4A69-87B4-79F179566445}">
      <dgm:prSet/>
      <dgm:spPr/>
      <dgm:t>
        <a:bodyPr/>
        <a:lstStyle/>
        <a:p>
          <a:pPr algn="ctr"/>
          <a:endParaRPr lang="uk-UA">
            <a:solidFill>
              <a:schemeClr val="bg2">
                <a:lumMod val="50000"/>
              </a:schemeClr>
            </a:solidFill>
          </a:endParaRPr>
        </a:p>
      </dgm:t>
    </dgm:pt>
    <dgm:pt modelId="{9FDE67A1-AB5C-48B4-9DCC-F492609EA297}">
      <dgm:prSet/>
      <dgm:spPr/>
      <dgm:t>
        <a:bodyPr/>
        <a:lstStyle/>
        <a:p>
          <a:pPr algn="ctr" rtl="0"/>
          <a:r>
            <a:rPr lang="uk-UA" b="1" dirty="0" smtClean="0">
              <a:solidFill>
                <a:srgbClr val="023A2B"/>
              </a:solidFill>
            </a:rPr>
            <a:t>Демонстрування </a:t>
          </a:r>
          <a:endParaRPr lang="uk-UA" dirty="0">
            <a:solidFill>
              <a:srgbClr val="023A2B"/>
            </a:solidFill>
          </a:endParaRPr>
        </a:p>
      </dgm:t>
    </dgm:pt>
    <dgm:pt modelId="{098575FA-96BB-499B-A7A7-234927E2903A}" type="parTrans" cxnId="{FF08D877-66EC-4050-8ACA-7B9B12FBA7F4}">
      <dgm:prSet/>
      <dgm:spPr/>
      <dgm:t>
        <a:bodyPr/>
        <a:lstStyle/>
        <a:p>
          <a:pPr algn="ctr"/>
          <a:endParaRPr lang="uk-UA">
            <a:solidFill>
              <a:schemeClr val="bg2">
                <a:lumMod val="50000"/>
              </a:schemeClr>
            </a:solidFill>
          </a:endParaRPr>
        </a:p>
      </dgm:t>
    </dgm:pt>
    <dgm:pt modelId="{4FBBA5B9-E2AC-471C-95EE-CDF147C08B07}" type="sibTrans" cxnId="{FF08D877-66EC-4050-8ACA-7B9B12FBA7F4}">
      <dgm:prSet/>
      <dgm:spPr/>
      <dgm:t>
        <a:bodyPr/>
        <a:lstStyle/>
        <a:p>
          <a:pPr algn="ctr"/>
          <a:endParaRPr lang="uk-UA">
            <a:solidFill>
              <a:schemeClr val="bg2">
                <a:lumMod val="50000"/>
              </a:schemeClr>
            </a:solidFill>
          </a:endParaRPr>
        </a:p>
      </dgm:t>
    </dgm:pt>
    <dgm:pt modelId="{B36B6C90-41B4-494B-B9CC-45BC6775C588}" type="pres">
      <dgm:prSet presAssocID="{8EECC578-2802-4610-A203-4E0250877BA8}" presName="outerComposite" presStyleCnt="0">
        <dgm:presLayoutVars>
          <dgm:chMax val="5"/>
          <dgm:dir/>
          <dgm:resizeHandles val="exact"/>
        </dgm:presLayoutVars>
      </dgm:prSet>
      <dgm:spPr/>
    </dgm:pt>
    <dgm:pt modelId="{31617A03-AAE1-4F55-882E-3EF98948D8D0}" type="pres">
      <dgm:prSet presAssocID="{8EECC578-2802-4610-A203-4E0250877BA8}" presName="dummyMaxCanvas" presStyleCnt="0">
        <dgm:presLayoutVars/>
      </dgm:prSet>
      <dgm:spPr/>
    </dgm:pt>
    <dgm:pt modelId="{87E2B58B-0FB8-4AEB-8057-ACC1C3FA4DFD}" type="pres">
      <dgm:prSet presAssocID="{8EECC578-2802-4610-A203-4E0250877BA8}" presName="ThreeNodes_1" presStyleLbl="node1" presStyleIdx="0" presStyleCnt="3">
        <dgm:presLayoutVars>
          <dgm:bulletEnabled val="1"/>
        </dgm:presLayoutVars>
      </dgm:prSet>
      <dgm:spPr/>
    </dgm:pt>
    <dgm:pt modelId="{FFB9C6A3-9F08-4A80-9EAD-1B6FF682AD44}" type="pres">
      <dgm:prSet presAssocID="{8EECC578-2802-4610-A203-4E0250877BA8}" presName="ThreeNodes_2" presStyleLbl="node1" presStyleIdx="1" presStyleCnt="3">
        <dgm:presLayoutVars>
          <dgm:bulletEnabled val="1"/>
        </dgm:presLayoutVars>
      </dgm:prSet>
      <dgm:spPr/>
    </dgm:pt>
    <dgm:pt modelId="{098E290B-1892-4073-965F-D176320F9B21}" type="pres">
      <dgm:prSet presAssocID="{8EECC578-2802-4610-A203-4E0250877BA8}" presName="ThreeNodes_3" presStyleLbl="node1" presStyleIdx="2" presStyleCnt="3">
        <dgm:presLayoutVars>
          <dgm:bulletEnabled val="1"/>
        </dgm:presLayoutVars>
      </dgm:prSet>
      <dgm:spPr/>
    </dgm:pt>
    <dgm:pt modelId="{E5F1828A-AFC2-44CC-8EDD-A5BD63234B7A}" type="pres">
      <dgm:prSet presAssocID="{8EECC578-2802-4610-A203-4E0250877BA8}" presName="ThreeConn_1-2" presStyleLbl="fgAccFollowNode1" presStyleIdx="0" presStyleCnt="2">
        <dgm:presLayoutVars>
          <dgm:bulletEnabled val="1"/>
        </dgm:presLayoutVars>
      </dgm:prSet>
      <dgm:spPr/>
    </dgm:pt>
    <dgm:pt modelId="{28B10330-B2FD-48F5-AB77-7A398AB2AB5E}" type="pres">
      <dgm:prSet presAssocID="{8EECC578-2802-4610-A203-4E0250877BA8}" presName="ThreeConn_2-3" presStyleLbl="fgAccFollowNode1" presStyleIdx="1" presStyleCnt="2">
        <dgm:presLayoutVars>
          <dgm:bulletEnabled val="1"/>
        </dgm:presLayoutVars>
      </dgm:prSet>
      <dgm:spPr/>
    </dgm:pt>
    <dgm:pt modelId="{B5DE4741-5B10-4CFD-BD67-DC1A7F1DC696}" type="pres">
      <dgm:prSet presAssocID="{8EECC578-2802-4610-A203-4E0250877BA8}" presName="ThreeNodes_1_text" presStyleLbl="node1" presStyleIdx="2" presStyleCnt="3">
        <dgm:presLayoutVars>
          <dgm:bulletEnabled val="1"/>
        </dgm:presLayoutVars>
      </dgm:prSet>
      <dgm:spPr/>
    </dgm:pt>
    <dgm:pt modelId="{A557D192-7C95-4BAF-B954-6FAA3FCFCCF3}" type="pres">
      <dgm:prSet presAssocID="{8EECC578-2802-4610-A203-4E0250877BA8}" presName="ThreeNodes_2_text" presStyleLbl="node1" presStyleIdx="2" presStyleCnt="3">
        <dgm:presLayoutVars>
          <dgm:bulletEnabled val="1"/>
        </dgm:presLayoutVars>
      </dgm:prSet>
      <dgm:spPr/>
    </dgm:pt>
    <dgm:pt modelId="{E9F3753A-AB45-415A-B5CA-22F602E05881}" type="pres">
      <dgm:prSet presAssocID="{8EECC578-2802-4610-A203-4E0250877BA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65FE5DE-1DA2-47B2-9CA2-429C8C3E44FC}" type="presOf" srcId="{A1E15685-C170-42A9-A243-93D908E72FC1}" destId="{87E2B58B-0FB8-4AEB-8057-ACC1C3FA4DFD}" srcOrd="0" destOrd="0" presId="urn:microsoft.com/office/officeart/2005/8/layout/vProcess5"/>
    <dgm:cxn modelId="{7443C1BB-822D-4528-BE0E-1FC38C8662B5}" type="presOf" srcId="{A1E15685-C170-42A9-A243-93D908E72FC1}" destId="{B5DE4741-5B10-4CFD-BD67-DC1A7F1DC696}" srcOrd="1" destOrd="0" presId="urn:microsoft.com/office/officeart/2005/8/layout/vProcess5"/>
    <dgm:cxn modelId="{765F2075-32A9-4FB8-B11C-A7F8A3B7212B}" type="presOf" srcId="{D4344C0B-36FF-4E3A-9F39-339467893D77}" destId="{A557D192-7C95-4BAF-B954-6FAA3FCFCCF3}" srcOrd="1" destOrd="0" presId="urn:microsoft.com/office/officeart/2005/8/layout/vProcess5"/>
    <dgm:cxn modelId="{54A6A265-EB9C-49B6-AC8E-35C51B0B0B12}" type="presOf" srcId="{B1BA0224-CEDC-4B15-A289-75D01BED4607}" destId="{28B10330-B2FD-48F5-AB77-7A398AB2AB5E}" srcOrd="0" destOrd="0" presId="urn:microsoft.com/office/officeart/2005/8/layout/vProcess5"/>
    <dgm:cxn modelId="{46468E07-4AE4-4339-9849-A7880045222D}" type="presOf" srcId="{D4344C0B-36FF-4E3A-9F39-339467893D77}" destId="{FFB9C6A3-9F08-4A80-9EAD-1B6FF682AD44}" srcOrd="0" destOrd="0" presId="urn:microsoft.com/office/officeart/2005/8/layout/vProcess5"/>
    <dgm:cxn modelId="{19DD0580-7D26-4A69-87B4-79F179566445}" srcId="{8EECC578-2802-4610-A203-4E0250877BA8}" destId="{D4344C0B-36FF-4E3A-9F39-339467893D77}" srcOrd="1" destOrd="0" parTransId="{1999B31F-AC6B-4DCD-801A-E6E4C79F9A77}" sibTransId="{B1BA0224-CEDC-4B15-A289-75D01BED4607}"/>
    <dgm:cxn modelId="{64F8F175-5EC0-4555-95CB-7C6EAA278469}" type="presOf" srcId="{9FDE67A1-AB5C-48B4-9DCC-F492609EA297}" destId="{098E290B-1892-4073-965F-D176320F9B21}" srcOrd="0" destOrd="0" presId="urn:microsoft.com/office/officeart/2005/8/layout/vProcess5"/>
    <dgm:cxn modelId="{FF08D877-66EC-4050-8ACA-7B9B12FBA7F4}" srcId="{8EECC578-2802-4610-A203-4E0250877BA8}" destId="{9FDE67A1-AB5C-48B4-9DCC-F492609EA297}" srcOrd="2" destOrd="0" parTransId="{098575FA-96BB-499B-A7A7-234927E2903A}" sibTransId="{4FBBA5B9-E2AC-471C-95EE-CDF147C08B07}"/>
    <dgm:cxn modelId="{9CE3182D-77EA-4D36-BD19-8158689F1042}" type="presOf" srcId="{9FDE67A1-AB5C-48B4-9DCC-F492609EA297}" destId="{E9F3753A-AB45-415A-B5CA-22F602E05881}" srcOrd="1" destOrd="0" presId="urn:microsoft.com/office/officeart/2005/8/layout/vProcess5"/>
    <dgm:cxn modelId="{A224D880-6A86-47C7-998D-C8B160F84308}" type="presOf" srcId="{8EECC578-2802-4610-A203-4E0250877BA8}" destId="{B36B6C90-41B4-494B-B9CC-45BC6775C588}" srcOrd="0" destOrd="0" presId="urn:microsoft.com/office/officeart/2005/8/layout/vProcess5"/>
    <dgm:cxn modelId="{DA4A3635-6FE0-4D51-8B1F-5415E4D889BA}" srcId="{8EECC578-2802-4610-A203-4E0250877BA8}" destId="{A1E15685-C170-42A9-A243-93D908E72FC1}" srcOrd="0" destOrd="0" parTransId="{CA84B1C5-3F47-4DD4-8551-DFB0F05DBBCF}" sibTransId="{E24A8604-DE00-4ACD-A5EF-16B2B83A655E}"/>
    <dgm:cxn modelId="{FF08C3C9-4A99-4A5F-90B9-4B78075479BA}" type="presOf" srcId="{E24A8604-DE00-4ACD-A5EF-16B2B83A655E}" destId="{E5F1828A-AFC2-44CC-8EDD-A5BD63234B7A}" srcOrd="0" destOrd="0" presId="urn:microsoft.com/office/officeart/2005/8/layout/vProcess5"/>
    <dgm:cxn modelId="{4E119705-0E3C-49E5-8D21-6955238B3A23}" type="presParOf" srcId="{B36B6C90-41B4-494B-B9CC-45BC6775C588}" destId="{31617A03-AAE1-4F55-882E-3EF98948D8D0}" srcOrd="0" destOrd="0" presId="urn:microsoft.com/office/officeart/2005/8/layout/vProcess5"/>
    <dgm:cxn modelId="{B1A0A93F-A7FB-4914-8154-D5B5A2B08421}" type="presParOf" srcId="{B36B6C90-41B4-494B-B9CC-45BC6775C588}" destId="{87E2B58B-0FB8-4AEB-8057-ACC1C3FA4DFD}" srcOrd="1" destOrd="0" presId="urn:microsoft.com/office/officeart/2005/8/layout/vProcess5"/>
    <dgm:cxn modelId="{5B41A2EE-E3DD-4D56-828A-241B4F3D8466}" type="presParOf" srcId="{B36B6C90-41B4-494B-B9CC-45BC6775C588}" destId="{FFB9C6A3-9F08-4A80-9EAD-1B6FF682AD44}" srcOrd="2" destOrd="0" presId="urn:microsoft.com/office/officeart/2005/8/layout/vProcess5"/>
    <dgm:cxn modelId="{60B46E6C-A5E1-4CB4-884C-077125D2E2BF}" type="presParOf" srcId="{B36B6C90-41B4-494B-B9CC-45BC6775C588}" destId="{098E290B-1892-4073-965F-D176320F9B21}" srcOrd="3" destOrd="0" presId="urn:microsoft.com/office/officeart/2005/8/layout/vProcess5"/>
    <dgm:cxn modelId="{87C68B9D-A163-45AB-8F91-5FAA6DFA81F2}" type="presParOf" srcId="{B36B6C90-41B4-494B-B9CC-45BC6775C588}" destId="{E5F1828A-AFC2-44CC-8EDD-A5BD63234B7A}" srcOrd="4" destOrd="0" presId="urn:microsoft.com/office/officeart/2005/8/layout/vProcess5"/>
    <dgm:cxn modelId="{5A9FBB1D-C8C9-44A6-AAD4-34C74B853D46}" type="presParOf" srcId="{B36B6C90-41B4-494B-B9CC-45BC6775C588}" destId="{28B10330-B2FD-48F5-AB77-7A398AB2AB5E}" srcOrd="5" destOrd="0" presId="urn:microsoft.com/office/officeart/2005/8/layout/vProcess5"/>
    <dgm:cxn modelId="{07A1D189-C49D-4494-83EE-C25B7A5294DC}" type="presParOf" srcId="{B36B6C90-41B4-494B-B9CC-45BC6775C588}" destId="{B5DE4741-5B10-4CFD-BD67-DC1A7F1DC696}" srcOrd="6" destOrd="0" presId="urn:microsoft.com/office/officeart/2005/8/layout/vProcess5"/>
    <dgm:cxn modelId="{12B270BC-4B76-4F58-A23F-13E3373201CD}" type="presParOf" srcId="{B36B6C90-41B4-494B-B9CC-45BC6775C588}" destId="{A557D192-7C95-4BAF-B954-6FAA3FCFCCF3}" srcOrd="7" destOrd="0" presId="urn:microsoft.com/office/officeart/2005/8/layout/vProcess5"/>
    <dgm:cxn modelId="{8F24B358-0DBA-4B50-8A5C-8E11BEA494BC}" type="presParOf" srcId="{B36B6C90-41B4-494B-B9CC-45BC6775C588}" destId="{E9F3753A-AB45-415A-B5CA-22F602E05881}" srcOrd="8" destOrd="0" presId="urn:microsoft.com/office/officeart/2005/8/layout/vProcess5"/>
  </dgm:cxnLst>
  <dgm:bg>
    <a:effectLst>
      <a:outerShdw blurRad="50800" dist="38100" dir="16200000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B7AAD11-2F46-4641-86F1-00CD9731C9B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DEE6057-5432-45E0-8FA4-F7FD40F65ABF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effectLst>
          <a:reflection blurRad="6350" stA="50000" endA="300" endPos="90000" dir="5400000" sy="-100000" algn="bl" rotWithShape="0"/>
        </a:effectLst>
      </dgm:spPr>
      <dgm:t>
        <a:bodyPr/>
        <a:lstStyle/>
        <a:p>
          <a:pPr algn="ctr" rtl="0"/>
          <a:r>
            <a:rPr lang="uk-UA" b="1" i="1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dirty="0">
            <a:solidFill>
              <a:schemeClr val="accent6">
                <a:lumMod val="50000"/>
              </a:schemeClr>
            </a:solidFill>
          </a:endParaRPr>
        </a:p>
      </dgm:t>
    </dgm:pt>
    <dgm:pt modelId="{6F683735-7D07-4D82-960B-8BC782D6CD18}" type="parTrans" cxnId="{3E5FDC5B-3FE7-4BCB-8780-2ABFB068B41B}">
      <dgm:prSet/>
      <dgm:spPr/>
      <dgm:t>
        <a:bodyPr/>
        <a:lstStyle/>
        <a:p>
          <a:endParaRPr lang="uk-UA"/>
        </a:p>
      </dgm:t>
    </dgm:pt>
    <dgm:pt modelId="{51170FF0-EB2A-4413-B54F-1F2D4EDCE90A}" type="sibTrans" cxnId="{3E5FDC5B-3FE7-4BCB-8780-2ABFB068B41B}">
      <dgm:prSet/>
      <dgm:spPr/>
      <dgm:t>
        <a:bodyPr/>
        <a:lstStyle/>
        <a:p>
          <a:endParaRPr lang="uk-UA"/>
        </a:p>
      </dgm:t>
    </dgm:pt>
    <dgm:pt modelId="{C679669B-80B6-4C9C-9FA2-E724217814EE}" type="pres">
      <dgm:prSet presAssocID="{6B7AAD11-2F46-4641-86F1-00CD9731C9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A17DF1F-FC5A-48A6-B371-B2DCEED99D8E}" type="pres">
      <dgm:prSet presAssocID="{BDEE6057-5432-45E0-8FA4-F7FD40F65ABF}" presName="parentText" presStyleLbl="node1" presStyleIdx="0" presStyleCnt="1" custLinFactNeighborX="108" custLinFactNeighborY="-17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E5FDC5B-3FE7-4BCB-8780-2ABFB068B41B}" srcId="{6B7AAD11-2F46-4641-86F1-00CD9731C9B9}" destId="{BDEE6057-5432-45E0-8FA4-F7FD40F65ABF}" srcOrd="0" destOrd="0" parTransId="{6F683735-7D07-4D82-960B-8BC782D6CD18}" sibTransId="{51170FF0-EB2A-4413-B54F-1F2D4EDCE90A}"/>
    <dgm:cxn modelId="{51A73E15-DC8A-42E8-86D7-A099915DC239}" type="presOf" srcId="{BDEE6057-5432-45E0-8FA4-F7FD40F65ABF}" destId="{4A17DF1F-FC5A-48A6-B371-B2DCEED99D8E}" srcOrd="0" destOrd="0" presId="urn:microsoft.com/office/officeart/2005/8/layout/vList2"/>
    <dgm:cxn modelId="{F78C4F56-3845-4A5A-B4DB-F413C648D154}" type="presOf" srcId="{6B7AAD11-2F46-4641-86F1-00CD9731C9B9}" destId="{C679669B-80B6-4C9C-9FA2-E724217814EE}" srcOrd="0" destOrd="0" presId="urn:microsoft.com/office/officeart/2005/8/layout/vList2"/>
    <dgm:cxn modelId="{C778112E-71CB-4CA5-AD44-3CE872E381EA}" type="presParOf" srcId="{C679669B-80B6-4C9C-9FA2-E724217814EE}" destId="{4A17DF1F-FC5A-48A6-B371-B2DCEED99D8E}" srcOrd="0" destOrd="0" presId="urn:microsoft.com/office/officeart/2005/8/layout/vList2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7AAD11-2F46-4641-86F1-00CD9731C9B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DEE6057-5432-45E0-8FA4-F7FD40F65ABF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effectLst>
          <a:reflection blurRad="6350" stA="50000" endA="300" endPos="90000" dir="5400000" sy="-100000" algn="bl" rotWithShape="0"/>
        </a:effectLst>
      </dgm:spPr>
      <dgm:t>
        <a:bodyPr/>
        <a:lstStyle/>
        <a:p>
          <a:pPr algn="ctr" rtl="0"/>
          <a:r>
            <a:rPr lang="uk-UA" b="1" i="1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dirty="0">
            <a:solidFill>
              <a:schemeClr val="accent6">
                <a:lumMod val="50000"/>
              </a:schemeClr>
            </a:solidFill>
          </a:endParaRPr>
        </a:p>
      </dgm:t>
    </dgm:pt>
    <dgm:pt modelId="{6F683735-7D07-4D82-960B-8BC782D6CD18}" type="parTrans" cxnId="{3E5FDC5B-3FE7-4BCB-8780-2ABFB068B41B}">
      <dgm:prSet/>
      <dgm:spPr/>
      <dgm:t>
        <a:bodyPr/>
        <a:lstStyle/>
        <a:p>
          <a:endParaRPr lang="uk-UA"/>
        </a:p>
      </dgm:t>
    </dgm:pt>
    <dgm:pt modelId="{51170FF0-EB2A-4413-B54F-1F2D4EDCE90A}" type="sibTrans" cxnId="{3E5FDC5B-3FE7-4BCB-8780-2ABFB068B41B}">
      <dgm:prSet/>
      <dgm:spPr/>
      <dgm:t>
        <a:bodyPr/>
        <a:lstStyle/>
        <a:p>
          <a:endParaRPr lang="uk-UA"/>
        </a:p>
      </dgm:t>
    </dgm:pt>
    <dgm:pt modelId="{C679669B-80B6-4C9C-9FA2-E724217814EE}" type="pres">
      <dgm:prSet presAssocID="{6B7AAD11-2F46-4641-86F1-00CD9731C9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A17DF1F-FC5A-48A6-B371-B2DCEED99D8E}" type="pres">
      <dgm:prSet presAssocID="{BDEE6057-5432-45E0-8FA4-F7FD40F65ABF}" presName="parentText" presStyleLbl="node1" presStyleIdx="0" presStyleCnt="1" custLinFactNeighborX="108" custLinFactNeighborY="-17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BFCDF76-23DA-459F-96C5-271CC66BE327}" type="presOf" srcId="{BDEE6057-5432-45E0-8FA4-F7FD40F65ABF}" destId="{4A17DF1F-FC5A-48A6-B371-B2DCEED99D8E}" srcOrd="0" destOrd="0" presId="urn:microsoft.com/office/officeart/2005/8/layout/vList2"/>
    <dgm:cxn modelId="{6B1A3A60-606C-4645-A337-4AD04B0560AE}" type="presOf" srcId="{6B7AAD11-2F46-4641-86F1-00CD9731C9B9}" destId="{C679669B-80B6-4C9C-9FA2-E724217814EE}" srcOrd="0" destOrd="0" presId="urn:microsoft.com/office/officeart/2005/8/layout/vList2"/>
    <dgm:cxn modelId="{3E5FDC5B-3FE7-4BCB-8780-2ABFB068B41B}" srcId="{6B7AAD11-2F46-4641-86F1-00CD9731C9B9}" destId="{BDEE6057-5432-45E0-8FA4-F7FD40F65ABF}" srcOrd="0" destOrd="0" parTransId="{6F683735-7D07-4D82-960B-8BC782D6CD18}" sibTransId="{51170FF0-EB2A-4413-B54F-1F2D4EDCE90A}"/>
    <dgm:cxn modelId="{A84DA47C-9B59-4F20-8E63-7664C981E098}" type="presParOf" srcId="{C679669B-80B6-4C9C-9FA2-E724217814EE}" destId="{4A17DF1F-FC5A-48A6-B371-B2DCEED99D8E}" srcOrd="0" destOrd="0" presId="urn:microsoft.com/office/officeart/2005/8/layout/vList2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7AAD11-2F46-4641-86F1-00CD9731C9B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DEE6057-5432-45E0-8FA4-F7FD40F65ABF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effectLst>
          <a:reflection blurRad="6350" stA="50000" endA="300" endPos="90000" dir="5400000" sy="-100000" algn="bl" rotWithShape="0"/>
        </a:effectLst>
      </dgm:spPr>
      <dgm:t>
        <a:bodyPr/>
        <a:lstStyle/>
        <a:p>
          <a:pPr algn="ctr" rtl="0"/>
          <a:r>
            <a:rPr lang="uk-UA" b="1" i="1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dirty="0">
            <a:solidFill>
              <a:schemeClr val="accent6">
                <a:lumMod val="50000"/>
              </a:schemeClr>
            </a:solidFill>
          </a:endParaRPr>
        </a:p>
      </dgm:t>
    </dgm:pt>
    <dgm:pt modelId="{6F683735-7D07-4D82-960B-8BC782D6CD18}" type="parTrans" cxnId="{3E5FDC5B-3FE7-4BCB-8780-2ABFB068B41B}">
      <dgm:prSet/>
      <dgm:spPr/>
      <dgm:t>
        <a:bodyPr/>
        <a:lstStyle/>
        <a:p>
          <a:endParaRPr lang="uk-UA"/>
        </a:p>
      </dgm:t>
    </dgm:pt>
    <dgm:pt modelId="{51170FF0-EB2A-4413-B54F-1F2D4EDCE90A}" type="sibTrans" cxnId="{3E5FDC5B-3FE7-4BCB-8780-2ABFB068B41B}">
      <dgm:prSet/>
      <dgm:spPr/>
      <dgm:t>
        <a:bodyPr/>
        <a:lstStyle/>
        <a:p>
          <a:endParaRPr lang="uk-UA"/>
        </a:p>
      </dgm:t>
    </dgm:pt>
    <dgm:pt modelId="{C679669B-80B6-4C9C-9FA2-E724217814EE}" type="pres">
      <dgm:prSet presAssocID="{6B7AAD11-2F46-4641-86F1-00CD9731C9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A17DF1F-FC5A-48A6-B371-B2DCEED99D8E}" type="pres">
      <dgm:prSet presAssocID="{BDEE6057-5432-45E0-8FA4-F7FD40F65ABF}" presName="parentText" presStyleLbl="node1" presStyleIdx="0" presStyleCnt="1" custLinFactNeighborX="108" custLinFactNeighborY="-17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D8A5266-A431-464C-90C7-8A5914F22E95}" type="presOf" srcId="{6B7AAD11-2F46-4641-86F1-00CD9731C9B9}" destId="{C679669B-80B6-4C9C-9FA2-E724217814EE}" srcOrd="0" destOrd="0" presId="urn:microsoft.com/office/officeart/2005/8/layout/vList2"/>
    <dgm:cxn modelId="{3E5FDC5B-3FE7-4BCB-8780-2ABFB068B41B}" srcId="{6B7AAD11-2F46-4641-86F1-00CD9731C9B9}" destId="{BDEE6057-5432-45E0-8FA4-F7FD40F65ABF}" srcOrd="0" destOrd="0" parTransId="{6F683735-7D07-4D82-960B-8BC782D6CD18}" sibTransId="{51170FF0-EB2A-4413-B54F-1F2D4EDCE90A}"/>
    <dgm:cxn modelId="{14EF5B89-1034-4E0F-A513-FBB7894F1D2B}" type="presOf" srcId="{BDEE6057-5432-45E0-8FA4-F7FD40F65ABF}" destId="{4A17DF1F-FC5A-48A6-B371-B2DCEED99D8E}" srcOrd="0" destOrd="0" presId="urn:microsoft.com/office/officeart/2005/8/layout/vList2"/>
    <dgm:cxn modelId="{34E542E6-D2C3-44EC-82C5-DB2708332D82}" type="presParOf" srcId="{C679669B-80B6-4C9C-9FA2-E724217814EE}" destId="{4A17DF1F-FC5A-48A6-B371-B2DCEED99D8E}" srcOrd="0" destOrd="0" presId="urn:microsoft.com/office/officeart/2005/8/layout/vList2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C1F37F7-1A74-4CA0-AF12-FF24B7736615}" type="doc">
      <dgm:prSet loTypeId="urn:microsoft.com/office/officeart/2005/8/layout/vList4#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F0E2AD-EB43-429C-B5A5-992BAD4B524D}">
      <dgm:prSet phldrT="[Текст]"/>
      <dgm:spPr/>
      <dgm:t>
        <a:bodyPr/>
        <a:lstStyle/>
        <a:p>
          <a:r>
            <a:rPr lang="uk-UA" b="1" dirty="0" smtClean="0"/>
            <a:t>Головоломки</a:t>
          </a:r>
          <a:endParaRPr lang="ru-RU" b="1" dirty="0"/>
        </a:p>
      </dgm:t>
    </dgm:pt>
    <dgm:pt modelId="{80A9A2DB-3555-4369-88E2-B79BB2C49984}" type="parTrans" cxnId="{EA6BCCBA-0CF0-41A4-B486-08C0FFAB7D07}">
      <dgm:prSet/>
      <dgm:spPr/>
      <dgm:t>
        <a:bodyPr/>
        <a:lstStyle/>
        <a:p>
          <a:endParaRPr lang="ru-RU"/>
        </a:p>
      </dgm:t>
    </dgm:pt>
    <dgm:pt modelId="{D4DFAC5C-2C75-4776-B5F4-F341F2C45136}" type="sibTrans" cxnId="{EA6BCCBA-0CF0-41A4-B486-08C0FFAB7D07}">
      <dgm:prSet/>
      <dgm:spPr/>
      <dgm:t>
        <a:bodyPr/>
        <a:lstStyle/>
        <a:p>
          <a:endParaRPr lang="ru-RU"/>
        </a:p>
      </dgm:t>
    </dgm:pt>
    <dgm:pt modelId="{2E42B36A-291E-4EAE-8F52-08AF2A6FCF24}" type="pres">
      <dgm:prSet presAssocID="{0C1F37F7-1A74-4CA0-AF12-FF24B773661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E07D98-7E54-44F3-BEC1-C180E5A594DE}" type="pres">
      <dgm:prSet presAssocID="{F8F0E2AD-EB43-429C-B5A5-992BAD4B524D}" presName="comp" presStyleCnt="0"/>
      <dgm:spPr/>
    </dgm:pt>
    <dgm:pt modelId="{70A14BC5-A3D9-4D9D-99A5-1EF170B48742}" type="pres">
      <dgm:prSet presAssocID="{F8F0E2AD-EB43-429C-B5A5-992BAD4B524D}" presName="box" presStyleLbl="node1" presStyleIdx="0" presStyleCnt="1" custLinFactNeighborY="13331"/>
      <dgm:spPr/>
      <dgm:t>
        <a:bodyPr/>
        <a:lstStyle/>
        <a:p>
          <a:endParaRPr lang="ru-RU"/>
        </a:p>
      </dgm:t>
    </dgm:pt>
    <dgm:pt modelId="{A3C2DD6C-FFF8-4CE6-9660-A44F525C1F7B}" type="pres">
      <dgm:prSet presAssocID="{F8F0E2AD-EB43-429C-B5A5-992BAD4B524D}" presName="img" presStyleLbl="fgImgPlace1" presStyleIdx="0" presStyleCnt="1" custScaleX="7656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EE05F23-8B83-4B55-86B5-9264535FDE9A}" type="pres">
      <dgm:prSet presAssocID="{F8F0E2AD-EB43-429C-B5A5-992BAD4B524D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6BCCBA-0CF0-41A4-B486-08C0FFAB7D07}" srcId="{0C1F37F7-1A74-4CA0-AF12-FF24B7736615}" destId="{F8F0E2AD-EB43-429C-B5A5-992BAD4B524D}" srcOrd="0" destOrd="0" parTransId="{80A9A2DB-3555-4369-88E2-B79BB2C49984}" sibTransId="{D4DFAC5C-2C75-4776-B5F4-F341F2C45136}"/>
    <dgm:cxn modelId="{F9142220-FD3C-411A-96D8-2FA609770478}" type="presOf" srcId="{0C1F37F7-1A74-4CA0-AF12-FF24B7736615}" destId="{2E42B36A-291E-4EAE-8F52-08AF2A6FCF24}" srcOrd="0" destOrd="0" presId="urn:microsoft.com/office/officeart/2005/8/layout/vList4#3"/>
    <dgm:cxn modelId="{77E4C2FF-9773-4FDE-A354-6E0EB6448EE7}" type="presOf" srcId="{F8F0E2AD-EB43-429C-B5A5-992BAD4B524D}" destId="{70A14BC5-A3D9-4D9D-99A5-1EF170B48742}" srcOrd="0" destOrd="0" presId="urn:microsoft.com/office/officeart/2005/8/layout/vList4#3"/>
    <dgm:cxn modelId="{21D83FF6-AC65-41B9-9F6B-8880BC66CC70}" type="presOf" srcId="{F8F0E2AD-EB43-429C-B5A5-992BAD4B524D}" destId="{1EE05F23-8B83-4B55-86B5-9264535FDE9A}" srcOrd="1" destOrd="0" presId="urn:microsoft.com/office/officeart/2005/8/layout/vList4#3"/>
    <dgm:cxn modelId="{F9DE3D52-BCD7-4E68-8DFB-2A5DD1BD8828}" type="presParOf" srcId="{2E42B36A-291E-4EAE-8F52-08AF2A6FCF24}" destId="{B2E07D98-7E54-44F3-BEC1-C180E5A594DE}" srcOrd="0" destOrd="0" presId="urn:microsoft.com/office/officeart/2005/8/layout/vList4#3"/>
    <dgm:cxn modelId="{12958329-0657-4567-B059-9A56D00BBBBD}" type="presParOf" srcId="{B2E07D98-7E54-44F3-BEC1-C180E5A594DE}" destId="{70A14BC5-A3D9-4D9D-99A5-1EF170B48742}" srcOrd="0" destOrd="0" presId="urn:microsoft.com/office/officeart/2005/8/layout/vList4#3"/>
    <dgm:cxn modelId="{D73FEC9F-6E87-44D0-AB3B-A21AC4A6221B}" type="presParOf" srcId="{B2E07D98-7E54-44F3-BEC1-C180E5A594DE}" destId="{A3C2DD6C-FFF8-4CE6-9660-A44F525C1F7B}" srcOrd="1" destOrd="0" presId="urn:microsoft.com/office/officeart/2005/8/layout/vList4#3"/>
    <dgm:cxn modelId="{E22957E2-24D6-4382-8CBD-12289908C558}" type="presParOf" srcId="{B2E07D98-7E54-44F3-BEC1-C180E5A594DE}" destId="{1EE05F23-8B83-4B55-86B5-9264535FDE9A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F1F-FC5A-48A6-B371-B2DCEED99D8E}">
      <dsp:nvSpPr>
        <dsp:cNvPr id="0" name=""/>
        <dsp:cNvSpPr/>
      </dsp:nvSpPr>
      <dsp:spPr>
        <a:xfrm>
          <a:off x="0" y="0"/>
          <a:ext cx="5804166" cy="561599"/>
        </a:xfrm>
        <a:prstGeom prst="roundRect">
          <a:avLst/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>
          <a:reflection blurRad="6350" stA="50000" endA="300" endPos="90000" dir="5400000" sy="-100000" algn="bl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7415" y="27415"/>
        <a:ext cx="5749336" cy="506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A90B3-FF20-49BB-AB83-A680ABE0F670}">
      <dsp:nvSpPr>
        <dsp:cNvPr id="0" name=""/>
        <dsp:cNvSpPr/>
      </dsp:nvSpPr>
      <dsp:spPr>
        <a:xfrm>
          <a:off x="2951937" y="4364188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966963-5640-46CC-922B-78F0C9B9E308}">
      <dsp:nvSpPr>
        <dsp:cNvPr id="0" name=""/>
        <dsp:cNvSpPr/>
      </dsp:nvSpPr>
      <dsp:spPr>
        <a:xfrm>
          <a:off x="2645184" y="4511857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296093"/>
                <a:satOff val="1018"/>
                <a:lumOff val="-4884"/>
                <a:alphaOff val="0"/>
                <a:shade val="51000"/>
                <a:satMod val="130000"/>
              </a:schemeClr>
            </a:gs>
            <a:gs pos="80000">
              <a:schemeClr val="accent5">
                <a:hueOff val="296093"/>
                <a:satOff val="1018"/>
                <a:lumOff val="-4884"/>
                <a:alphaOff val="0"/>
                <a:shade val="93000"/>
                <a:satMod val="130000"/>
              </a:schemeClr>
            </a:gs>
            <a:gs pos="100000">
              <a:schemeClr val="accent5">
                <a:hueOff val="296093"/>
                <a:satOff val="1018"/>
                <a:lumOff val="-488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296093"/>
              <a:satOff val="1018"/>
              <a:lumOff val="-488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BE5859-EBA2-43AB-9F82-01688029B6D5}">
      <dsp:nvSpPr>
        <dsp:cNvPr id="0" name=""/>
        <dsp:cNvSpPr/>
      </dsp:nvSpPr>
      <dsp:spPr>
        <a:xfrm>
          <a:off x="2323785" y="4628497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592186"/>
                <a:satOff val="2036"/>
                <a:lumOff val="-9768"/>
                <a:alphaOff val="0"/>
                <a:shade val="51000"/>
                <a:satMod val="130000"/>
              </a:schemeClr>
            </a:gs>
            <a:gs pos="80000">
              <a:schemeClr val="accent5">
                <a:hueOff val="592186"/>
                <a:satOff val="2036"/>
                <a:lumOff val="-9768"/>
                <a:alphaOff val="0"/>
                <a:shade val="93000"/>
                <a:satMod val="130000"/>
              </a:schemeClr>
            </a:gs>
            <a:gs pos="100000">
              <a:schemeClr val="accent5">
                <a:hueOff val="592186"/>
                <a:satOff val="2036"/>
                <a:lumOff val="-976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592186"/>
              <a:satOff val="2036"/>
              <a:lumOff val="-976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93538C-0F4D-46BB-900D-80422DBAA281}">
      <dsp:nvSpPr>
        <dsp:cNvPr id="0" name=""/>
        <dsp:cNvSpPr/>
      </dsp:nvSpPr>
      <dsp:spPr>
        <a:xfrm>
          <a:off x="4424677" y="2654801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888279"/>
                <a:satOff val="3053"/>
                <a:lumOff val="-14653"/>
                <a:alphaOff val="0"/>
                <a:shade val="51000"/>
                <a:satMod val="130000"/>
              </a:schemeClr>
            </a:gs>
            <a:gs pos="80000">
              <a:schemeClr val="accent5">
                <a:hueOff val="888279"/>
                <a:satOff val="3053"/>
                <a:lumOff val="-14653"/>
                <a:alphaOff val="0"/>
                <a:shade val="93000"/>
                <a:satMod val="130000"/>
              </a:schemeClr>
            </a:gs>
            <a:gs pos="100000">
              <a:schemeClr val="accent5">
                <a:hueOff val="888279"/>
                <a:satOff val="3053"/>
                <a:lumOff val="-1465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888279"/>
              <a:satOff val="3053"/>
              <a:lumOff val="-1465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41168F-D25F-4ECF-A0BB-F7FF22DA8E00}">
      <dsp:nvSpPr>
        <dsp:cNvPr id="0" name=""/>
        <dsp:cNvSpPr/>
      </dsp:nvSpPr>
      <dsp:spPr>
        <a:xfrm>
          <a:off x="4301000" y="2955308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1184373"/>
                <a:satOff val="4071"/>
                <a:lumOff val="-19537"/>
                <a:alphaOff val="0"/>
                <a:shade val="51000"/>
                <a:satMod val="130000"/>
              </a:schemeClr>
            </a:gs>
            <a:gs pos="80000">
              <a:schemeClr val="accent5">
                <a:hueOff val="1184373"/>
                <a:satOff val="4071"/>
                <a:lumOff val="-19537"/>
                <a:alphaOff val="0"/>
                <a:shade val="93000"/>
                <a:satMod val="130000"/>
              </a:schemeClr>
            </a:gs>
            <a:gs pos="100000">
              <a:schemeClr val="accent5">
                <a:hueOff val="1184373"/>
                <a:satOff val="4071"/>
                <a:lumOff val="-1953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1184373"/>
              <a:satOff val="4071"/>
              <a:lumOff val="-19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DC02AA-190C-4D77-B681-8ABFF8E33698}">
      <dsp:nvSpPr>
        <dsp:cNvPr id="0" name=""/>
        <dsp:cNvSpPr/>
      </dsp:nvSpPr>
      <dsp:spPr>
        <a:xfrm>
          <a:off x="4213123" y="392663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1480466"/>
                <a:satOff val="5089"/>
                <a:lumOff val="-24421"/>
                <a:alphaOff val="0"/>
                <a:shade val="51000"/>
                <a:satMod val="130000"/>
              </a:schemeClr>
            </a:gs>
            <a:gs pos="80000">
              <a:schemeClr val="accent5">
                <a:hueOff val="1480466"/>
                <a:satOff val="5089"/>
                <a:lumOff val="-24421"/>
                <a:alphaOff val="0"/>
                <a:shade val="93000"/>
                <a:satMod val="130000"/>
              </a:schemeClr>
            </a:gs>
            <a:gs pos="100000">
              <a:schemeClr val="accent5">
                <a:hueOff val="1480466"/>
                <a:satOff val="5089"/>
                <a:lumOff val="-2442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1480466"/>
              <a:satOff val="5089"/>
              <a:lumOff val="-2442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F51223-B955-40B8-B660-CC6FD8FD945C}">
      <dsp:nvSpPr>
        <dsp:cNvPr id="0" name=""/>
        <dsp:cNvSpPr/>
      </dsp:nvSpPr>
      <dsp:spPr>
        <a:xfrm>
          <a:off x="4439323" y="249017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1776559"/>
                <a:satOff val="6107"/>
                <a:lumOff val="-29305"/>
                <a:alphaOff val="0"/>
                <a:shade val="51000"/>
                <a:satMod val="130000"/>
              </a:schemeClr>
            </a:gs>
            <a:gs pos="80000">
              <a:schemeClr val="accent5">
                <a:hueOff val="1776559"/>
                <a:satOff val="6107"/>
                <a:lumOff val="-29305"/>
                <a:alphaOff val="0"/>
                <a:shade val="93000"/>
                <a:satMod val="130000"/>
              </a:schemeClr>
            </a:gs>
            <a:gs pos="100000">
              <a:schemeClr val="accent5">
                <a:hueOff val="1776559"/>
                <a:satOff val="6107"/>
                <a:lumOff val="-2930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1776559"/>
              <a:satOff val="6107"/>
              <a:lumOff val="-293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44285E-A32A-4482-8334-39C69EF8EF6A}">
      <dsp:nvSpPr>
        <dsp:cNvPr id="0" name=""/>
        <dsp:cNvSpPr/>
      </dsp:nvSpPr>
      <dsp:spPr>
        <a:xfrm>
          <a:off x="4665523" y="105371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2072652"/>
                <a:satOff val="7125"/>
                <a:lumOff val="-34189"/>
                <a:alphaOff val="0"/>
                <a:shade val="51000"/>
                <a:satMod val="130000"/>
              </a:schemeClr>
            </a:gs>
            <a:gs pos="80000">
              <a:schemeClr val="accent5">
                <a:hueOff val="2072652"/>
                <a:satOff val="7125"/>
                <a:lumOff val="-34189"/>
                <a:alphaOff val="0"/>
                <a:shade val="93000"/>
                <a:satMod val="130000"/>
              </a:schemeClr>
            </a:gs>
            <a:gs pos="100000">
              <a:schemeClr val="accent5">
                <a:hueOff val="2072652"/>
                <a:satOff val="7125"/>
                <a:lumOff val="-3418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2072652"/>
              <a:satOff val="7125"/>
              <a:lumOff val="-3418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AA187-9AD2-45BA-A672-D1B93F1FB2BB}">
      <dsp:nvSpPr>
        <dsp:cNvPr id="0" name=""/>
        <dsp:cNvSpPr/>
      </dsp:nvSpPr>
      <dsp:spPr>
        <a:xfrm>
          <a:off x="4891723" y="249017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2368745"/>
                <a:satOff val="8143"/>
                <a:lumOff val="-39073"/>
                <a:alphaOff val="0"/>
                <a:shade val="51000"/>
                <a:satMod val="130000"/>
              </a:schemeClr>
            </a:gs>
            <a:gs pos="80000">
              <a:schemeClr val="accent5">
                <a:hueOff val="2368745"/>
                <a:satOff val="8143"/>
                <a:lumOff val="-39073"/>
                <a:alphaOff val="0"/>
                <a:shade val="93000"/>
                <a:satMod val="130000"/>
              </a:schemeClr>
            </a:gs>
            <a:gs pos="100000">
              <a:schemeClr val="accent5">
                <a:hueOff val="2368745"/>
                <a:satOff val="8143"/>
                <a:lumOff val="-390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2368745"/>
              <a:satOff val="8143"/>
              <a:lumOff val="-390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C1D54-BFEB-4E41-AEC7-F10CF995243A}">
      <dsp:nvSpPr>
        <dsp:cNvPr id="0" name=""/>
        <dsp:cNvSpPr/>
      </dsp:nvSpPr>
      <dsp:spPr>
        <a:xfrm>
          <a:off x="5117923" y="392663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2664838"/>
                <a:satOff val="9160"/>
                <a:lumOff val="-43958"/>
                <a:alphaOff val="0"/>
                <a:shade val="51000"/>
                <a:satMod val="130000"/>
              </a:schemeClr>
            </a:gs>
            <a:gs pos="80000">
              <a:schemeClr val="accent5">
                <a:hueOff val="2664838"/>
                <a:satOff val="9160"/>
                <a:lumOff val="-43958"/>
                <a:alphaOff val="0"/>
                <a:shade val="93000"/>
                <a:satMod val="130000"/>
              </a:schemeClr>
            </a:gs>
            <a:gs pos="100000">
              <a:schemeClr val="accent5">
                <a:hueOff val="2664838"/>
                <a:satOff val="9160"/>
                <a:lumOff val="-4395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2664838"/>
              <a:satOff val="9160"/>
              <a:lumOff val="-439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C7664E-4C35-4434-B2B6-CD509A32E5C3}">
      <dsp:nvSpPr>
        <dsp:cNvPr id="0" name=""/>
        <dsp:cNvSpPr/>
      </dsp:nvSpPr>
      <dsp:spPr>
        <a:xfrm>
          <a:off x="4665523" y="408177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2960931"/>
                <a:satOff val="10178"/>
                <a:lumOff val="-48842"/>
                <a:alphaOff val="0"/>
                <a:shade val="51000"/>
                <a:satMod val="130000"/>
              </a:schemeClr>
            </a:gs>
            <a:gs pos="80000">
              <a:schemeClr val="accent5">
                <a:hueOff val="2960931"/>
                <a:satOff val="10178"/>
                <a:lumOff val="-48842"/>
                <a:alphaOff val="0"/>
                <a:shade val="93000"/>
                <a:satMod val="130000"/>
              </a:schemeClr>
            </a:gs>
            <a:gs pos="100000">
              <a:schemeClr val="accent5">
                <a:hueOff val="2960931"/>
                <a:satOff val="10178"/>
                <a:lumOff val="-48842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2960931"/>
              <a:satOff val="10178"/>
              <a:lumOff val="-4884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6BA8B5-770D-4375-AB40-EE8B2007603A}">
      <dsp:nvSpPr>
        <dsp:cNvPr id="0" name=""/>
        <dsp:cNvSpPr/>
      </dsp:nvSpPr>
      <dsp:spPr>
        <a:xfrm>
          <a:off x="4665523" y="711557"/>
          <a:ext cx="162733" cy="162733"/>
        </a:xfrm>
        <a:prstGeom prst="ellipse">
          <a:avLst/>
        </a:prstGeom>
        <a:gradFill rotWithShape="0">
          <a:gsLst>
            <a:gs pos="0">
              <a:schemeClr val="accent5">
                <a:hueOff val="3257024"/>
                <a:satOff val="11196"/>
                <a:lumOff val="-53726"/>
                <a:alphaOff val="0"/>
                <a:shade val="51000"/>
                <a:satMod val="130000"/>
              </a:schemeClr>
            </a:gs>
            <a:gs pos="80000">
              <a:schemeClr val="accent5">
                <a:hueOff val="3257024"/>
                <a:satOff val="11196"/>
                <a:lumOff val="-53726"/>
                <a:alphaOff val="0"/>
                <a:shade val="93000"/>
                <a:satMod val="130000"/>
              </a:schemeClr>
            </a:gs>
            <a:gs pos="100000">
              <a:schemeClr val="accent5">
                <a:hueOff val="3257024"/>
                <a:satOff val="11196"/>
                <a:lumOff val="-5372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3257024"/>
              <a:satOff val="11196"/>
              <a:lumOff val="-5372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513273-76D1-4AE9-9D02-C9F067B292A3}">
      <dsp:nvSpPr>
        <dsp:cNvPr id="0" name=""/>
        <dsp:cNvSpPr/>
      </dsp:nvSpPr>
      <dsp:spPr>
        <a:xfrm>
          <a:off x="1530458" y="4974747"/>
          <a:ext cx="3510166" cy="941168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42985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Які є етапи створення презентації</a:t>
          </a:r>
          <a:endParaRPr lang="uk-UA" sz="20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1576402" y="5020691"/>
        <a:ext cx="3418278" cy="849280"/>
      </dsp:txXfrm>
    </dsp:sp>
    <dsp:sp modelId="{786D4B20-530F-4260-8D2F-3DEA6D9880D4}">
      <dsp:nvSpPr>
        <dsp:cNvPr id="0" name=""/>
        <dsp:cNvSpPr/>
      </dsp:nvSpPr>
      <dsp:spPr>
        <a:xfrm>
          <a:off x="557310" y="4051965"/>
          <a:ext cx="1627337" cy="162722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97F3137-CD8A-4C51-B0AE-D2B4182D79AC}">
      <dsp:nvSpPr>
        <dsp:cNvPr id="0" name=""/>
        <dsp:cNvSpPr/>
      </dsp:nvSpPr>
      <dsp:spPr>
        <a:xfrm>
          <a:off x="3788388" y="3752607"/>
          <a:ext cx="3510166" cy="941168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42985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6">
                  <a:lumMod val="50000"/>
                </a:schemeClr>
              </a:solidFill>
            </a:rPr>
            <a:t>Що </a:t>
          </a:r>
          <a:r>
            <a:rPr lang="uk-UA" sz="2000" b="1" kern="1200" dirty="0" smtClean="0">
              <a:solidFill>
                <a:schemeClr val="accent6">
                  <a:lumMod val="50000"/>
                </a:schemeClr>
              </a:solidFill>
            </a:rPr>
            <a:t>слід знати про планування презентації</a:t>
          </a:r>
          <a:endParaRPr lang="uk-UA" sz="20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834332" y="3798551"/>
        <a:ext cx="3418278" cy="849280"/>
      </dsp:txXfrm>
    </dsp:sp>
    <dsp:sp modelId="{0672A268-4C20-4A49-8C0F-B3D303DFF78A}">
      <dsp:nvSpPr>
        <dsp:cNvPr id="0" name=""/>
        <dsp:cNvSpPr/>
      </dsp:nvSpPr>
      <dsp:spPr>
        <a:xfrm>
          <a:off x="2815241" y="2829825"/>
          <a:ext cx="1627337" cy="162722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FCCCFCC-6116-425C-8871-2E56DC314B25}">
      <dsp:nvSpPr>
        <dsp:cNvPr id="0" name=""/>
        <dsp:cNvSpPr/>
      </dsp:nvSpPr>
      <dsp:spPr>
        <a:xfrm>
          <a:off x="4825002" y="1898998"/>
          <a:ext cx="3510166" cy="941168"/>
        </a:xfrm>
        <a:prstGeom prst="roundRect">
          <a:avLst/>
        </a:prstGeom>
        <a:gradFill flip="none" rotWithShape="0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0" scaled="1"/>
          <a:tileRect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42985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6">
                  <a:lumMod val="50000"/>
                </a:schemeClr>
              </a:solidFill>
            </a:rPr>
            <a:t>Які особливості усного супроводу презентації</a:t>
          </a:r>
          <a:endParaRPr lang="uk-UA" sz="20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870946" y="1944942"/>
        <a:ext cx="3418278" cy="849280"/>
      </dsp:txXfrm>
    </dsp:sp>
    <dsp:sp modelId="{2AA681F3-ECF3-4D88-B221-248E7ED66C7E}">
      <dsp:nvSpPr>
        <dsp:cNvPr id="0" name=""/>
        <dsp:cNvSpPr/>
      </dsp:nvSpPr>
      <dsp:spPr>
        <a:xfrm>
          <a:off x="3851855" y="976216"/>
          <a:ext cx="1627337" cy="162722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F1F-FC5A-48A6-B371-B2DCEED99D8E}">
      <dsp:nvSpPr>
        <dsp:cNvPr id="0" name=""/>
        <dsp:cNvSpPr/>
      </dsp:nvSpPr>
      <dsp:spPr>
        <a:xfrm>
          <a:off x="0" y="23175"/>
          <a:ext cx="5360029" cy="561599"/>
        </a:xfrm>
        <a:prstGeom prst="roundRect">
          <a:avLst/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>
          <a:reflection blurRad="6350" stA="50000" endA="300" endPos="90000" dir="5400000" sy="-100000" algn="bl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7415" y="50590"/>
        <a:ext cx="5305199" cy="5067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F1F-FC5A-48A6-B371-B2DCEED99D8E}">
      <dsp:nvSpPr>
        <dsp:cNvPr id="0" name=""/>
        <dsp:cNvSpPr/>
      </dsp:nvSpPr>
      <dsp:spPr>
        <a:xfrm>
          <a:off x="0" y="0"/>
          <a:ext cx="5804166" cy="561599"/>
        </a:xfrm>
        <a:prstGeom prst="roundRect">
          <a:avLst/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>
          <a:reflection blurRad="6350" stA="50000" endA="300" endPos="90000" dir="5400000" sy="-100000" algn="bl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7415" y="27415"/>
        <a:ext cx="5749336" cy="5067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2B58B-0FB8-4AEB-8057-ACC1C3FA4DFD}">
      <dsp:nvSpPr>
        <dsp:cNvPr id="0" name=""/>
        <dsp:cNvSpPr/>
      </dsp:nvSpPr>
      <dsp:spPr>
        <a:xfrm>
          <a:off x="0" y="0"/>
          <a:ext cx="6429169" cy="993710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 smtClean="0">
              <a:solidFill>
                <a:schemeClr val="bg2">
                  <a:lumMod val="50000"/>
                </a:schemeClr>
              </a:solidFill>
            </a:rPr>
            <a:t>Проектування</a:t>
          </a:r>
          <a:endParaRPr lang="uk-UA" sz="44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9105" y="29105"/>
        <a:ext cx="5356878" cy="935500"/>
      </dsp:txXfrm>
    </dsp:sp>
    <dsp:sp modelId="{FFB9C6A3-9F08-4A80-9EAD-1B6FF682AD44}">
      <dsp:nvSpPr>
        <dsp:cNvPr id="0" name=""/>
        <dsp:cNvSpPr/>
      </dsp:nvSpPr>
      <dsp:spPr>
        <a:xfrm>
          <a:off x="567279" y="1159328"/>
          <a:ext cx="6429169" cy="993710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11637"/>
            <a:satOff val="16422"/>
            <a:lumOff val="2066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lvl="0" algn="ctr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600" b="1" kern="1200" spc="6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rPr>
            <a:t>Створення</a:t>
          </a:r>
          <a:r>
            <a:rPr lang="uk-UA" sz="4400" b="1" kern="1200" spc="600" dirty="0" smtClean="0">
              <a:solidFill>
                <a:schemeClr val="bg2">
                  <a:lumMod val="50000"/>
                </a:schemeClr>
              </a:solidFill>
            </a:rPr>
            <a:t> </a:t>
          </a:r>
          <a:endParaRPr lang="uk-UA" sz="4400" kern="1200" spc="600" dirty="0">
            <a:solidFill>
              <a:schemeClr val="bg2">
                <a:lumMod val="50000"/>
              </a:schemeClr>
            </a:solidFill>
          </a:endParaRPr>
        </a:p>
      </dsp:txBody>
      <dsp:txXfrm>
        <a:off x="596384" y="1188433"/>
        <a:ext cx="5157768" cy="935500"/>
      </dsp:txXfrm>
    </dsp:sp>
    <dsp:sp modelId="{098E290B-1892-4073-965F-D176320F9B21}">
      <dsp:nvSpPr>
        <dsp:cNvPr id="0" name=""/>
        <dsp:cNvSpPr/>
      </dsp:nvSpPr>
      <dsp:spPr>
        <a:xfrm>
          <a:off x="1134559" y="2318657"/>
          <a:ext cx="6429169" cy="993710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11637"/>
            <a:satOff val="16422"/>
            <a:lumOff val="2066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 smtClean="0">
              <a:solidFill>
                <a:srgbClr val="023A2B"/>
              </a:solidFill>
            </a:rPr>
            <a:t>Демонстрування </a:t>
          </a:r>
          <a:endParaRPr lang="uk-UA" sz="4400" kern="1200" dirty="0">
            <a:solidFill>
              <a:srgbClr val="023A2B"/>
            </a:solidFill>
          </a:endParaRPr>
        </a:p>
      </dsp:txBody>
      <dsp:txXfrm>
        <a:off x="1163664" y="2347762"/>
        <a:ext cx="5157768" cy="935500"/>
      </dsp:txXfrm>
    </dsp:sp>
    <dsp:sp modelId="{E5F1828A-AFC2-44CC-8EDD-A5BD63234B7A}">
      <dsp:nvSpPr>
        <dsp:cNvPr id="0" name=""/>
        <dsp:cNvSpPr/>
      </dsp:nvSpPr>
      <dsp:spPr>
        <a:xfrm>
          <a:off x="5783257" y="753563"/>
          <a:ext cx="645911" cy="6459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000" kern="1200">
            <a:solidFill>
              <a:schemeClr val="bg2">
                <a:lumMod val="50000"/>
              </a:schemeClr>
            </a:solidFill>
          </a:endParaRPr>
        </a:p>
      </dsp:txBody>
      <dsp:txXfrm>
        <a:off x="5928587" y="753563"/>
        <a:ext cx="355251" cy="486048"/>
      </dsp:txXfrm>
    </dsp:sp>
    <dsp:sp modelId="{28B10330-B2FD-48F5-AB77-7A398AB2AB5E}">
      <dsp:nvSpPr>
        <dsp:cNvPr id="0" name=""/>
        <dsp:cNvSpPr/>
      </dsp:nvSpPr>
      <dsp:spPr>
        <a:xfrm>
          <a:off x="6350537" y="1906267"/>
          <a:ext cx="645911" cy="6459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000" kern="1200">
            <a:solidFill>
              <a:schemeClr val="bg2">
                <a:lumMod val="50000"/>
              </a:schemeClr>
            </a:solidFill>
          </a:endParaRPr>
        </a:p>
      </dsp:txBody>
      <dsp:txXfrm>
        <a:off x="6495867" y="1906267"/>
        <a:ext cx="355251" cy="4860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F1F-FC5A-48A6-B371-B2DCEED99D8E}">
      <dsp:nvSpPr>
        <dsp:cNvPr id="0" name=""/>
        <dsp:cNvSpPr/>
      </dsp:nvSpPr>
      <dsp:spPr>
        <a:xfrm>
          <a:off x="0" y="0"/>
          <a:ext cx="5804166" cy="561599"/>
        </a:xfrm>
        <a:prstGeom prst="roundRect">
          <a:avLst/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>
          <a:reflection blurRad="6350" stA="50000" endA="300" endPos="90000" dir="5400000" sy="-100000" algn="bl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7415" y="27415"/>
        <a:ext cx="5749336" cy="5067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F1F-FC5A-48A6-B371-B2DCEED99D8E}">
      <dsp:nvSpPr>
        <dsp:cNvPr id="0" name=""/>
        <dsp:cNvSpPr/>
      </dsp:nvSpPr>
      <dsp:spPr>
        <a:xfrm>
          <a:off x="0" y="0"/>
          <a:ext cx="5804166" cy="561599"/>
        </a:xfrm>
        <a:prstGeom prst="roundRect">
          <a:avLst/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>
          <a:reflection blurRad="6350" stA="50000" endA="300" endPos="90000" dir="5400000" sy="-100000" algn="bl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7415" y="27415"/>
        <a:ext cx="5749336" cy="50676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F1F-FC5A-48A6-B371-B2DCEED99D8E}">
      <dsp:nvSpPr>
        <dsp:cNvPr id="0" name=""/>
        <dsp:cNvSpPr/>
      </dsp:nvSpPr>
      <dsp:spPr>
        <a:xfrm>
          <a:off x="0" y="0"/>
          <a:ext cx="5804166" cy="561599"/>
        </a:xfrm>
        <a:prstGeom prst="roundRect">
          <a:avLst/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>
          <a:reflection blurRad="6350" stA="50000" endA="300" endPos="90000" dir="5400000" sy="-100000" algn="bl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kern="1200" dirty="0" smtClean="0">
              <a:solidFill>
                <a:schemeClr val="accent6">
                  <a:lumMod val="50000"/>
                </a:schemeClr>
              </a:solidFill>
            </a:rPr>
            <a:t>Комп'ютерні  презентації</a:t>
          </a:r>
          <a:endParaRPr lang="uk-UA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7415" y="27415"/>
        <a:ext cx="5749336" cy="5067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14BC5-A3D9-4D9D-99A5-1EF170B48742}">
      <dsp:nvSpPr>
        <dsp:cNvPr id="0" name=""/>
        <dsp:cNvSpPr/>
      </dsp:nvSpPr>
      <dsp:spPr>
        <a:xfrm>
          <a:off x="0" y="0"/>
          <a:ext cx="5857916" cy="1000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700" b="1" kern="1200" dirty="0" smtClean="0"/>
            <a:t>Головоломки</a:t>
          </a:r>
          <a:endParaRPr lang="ru-RU" sz="4700" b="1" kern="1200" dirty="0"/>
        </a:p>
      </dsp:txBody>
      <dsp:txXfrm>
        <a:off x="1271594" y="0"/>
        <a:ext cx="4586322" cy="1000108"/>
      </dsp:txXfrm>
    </dsp:sp>
    <dsp:sp modelId="{A3C2DD6C-FFF8-4CE6-9660-A44F525C1F7B}">
      <dsp:nvSpPr>
        <dsp:cNvPr id="0" name=""/>
        <dsp:cNvSpPr/>
      </dsp:nvSpPr>
      <dsp:spPr>
        <a:xfrm>
          <a:off x="237296" y="100010"/>
          <a:ext cx="897010" cy="8000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50CC3-33EC-46DA-BD81-9E3389B7CD0D}" type="datetimeFigureOut">
              <a:rPr lang="uk-UA" smtClean="0"/>
              <a:t>10.04.2014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75880-5F1A-4F5E-9930-DFA6E949EC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2022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B5BFC-21B3-40ED-A749-9F1370B8021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61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B5BFC-21B3-40ED-A749-9F1370B8021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2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19200"/>
            <a:ext cx="6096000" cy="8382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000592"/>
            <a:ext cx="6096000" cy="4572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B11FC-0BD0-4BB6-8929-F3C4956AD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75617"/>
      </p:ext>
    </p:extLst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E5E3-22EB-4099-A1DD-783A41B55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91980"/>
      </p:ext>
    </p:extLst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F5B3-CFD7-4BB5-8CF5-25BBE2311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0036"/>
      </p:ext>
    </p:extLst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A73A2-9264-499B-9723-30983AF90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26959"/>
      </p:ext>
    </p:extLst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57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D15D2-FCA4-4A2A-9A3D-38135AD2C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99831"/>
      </p:ext>
    </p:extLst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400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35113"/>
            <a:ext cx="32003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5"/>
            <a:ext cx="32003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3800" y="1535113"/>
            <a:ext cx="3124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3800" y="2174875"/>
            <a:ext cx="3124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4D1EF-9AF0-4382-92FD-987261425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8678"/>
      </p:ext>
    </p:extLst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D979D-1906-451E-AD79-558193891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03302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13297-4120-467F-9398-FE2577B36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64354"/>
      </p:ext>
    </p:extLst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4F94F-89BD-4D65-900C-D6D4FA69F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315"/>
      </p:ext>
    </p:extLst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81EC5-EAD1-4643-A6BD-59C92AADB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79144"/>
      </p:ext>
    </p:extLst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5CE48-781B-4E7C-8961-CC4FA37F1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6794"/>
      </p:ext>
    </p:extLst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05450" y="838200"/>
            <a:ext cx="158115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838200"/>
            <a:ext cx="48768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5D6CC-0BD6-450B-8CD3-9ADDC8E08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40319"/>
      </p:ext>
    </p:extLst>
  </p:cSld>
  <p:clrMapOvr>
    <a:masterClrMapping/>
  </p:clrMapOvr>
  <p:transition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1447800"/>
            <a:ext cx="5486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23850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850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6E9C7-275E-476E-9EFD-5E87FD27F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4307"/>
      </p:ext>
    </p:extLst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0"/>
            <a:ext cx="6324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6324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r>
              <a:rPr lang="ru-RU" dirty="0" smtClean="0"/>
              <a:t>Чашук О.Ф.,  </a:t>
            </a:r>
            <a:r>
              <a:rPr lang="ru-RU" dirty="0" err="1" smtClean="0"/>
              <a:t>вчитель</a:t>
            </a:r>
            <a:r>
              <a:rPr lang="ru-RU" dirty="0" smtClean="0"/>
              <a:t> інформатики ЗОШ№23, м.Луцьк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7C88FD4D-E30C-4865-B889-AACED8863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76" r:id="rId3"/>
    <p:sldLayoutId id="2147483677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cut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1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6.jpeg"/><Relationship Id="rId5" Type="http://schemas.openxmlformats.org/officeDocument/2006/relationships/diagramData" Target="../diagrams/data1.xml"/><Relationship Id="rId10" Type="http://schemas.openxmlformats.org/officeDocument/2006/relationships/image" Target="../media/image15.png"/><Relationship Id="rId4" Type="http://schemas.openxmlformats.org/officeDocument/2006/relationships/image" Target="../media/image14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22.wmf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12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11" Type="http://schemas.openxmlformats.org/officeDocument/2006/relationships/diagramColors" Target="../diagrams/colors3.xml"/><Relationship Id="rId5" Type="http://schemas.openxmlformats.org/officeDocument/2006/relationships/image" Target="../media/image11.jpe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7.jpeg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diagramDrawing" Target="../diagrams/drawing5.xml"/><Relationship Id="rId18" Type="http://schemas.openxmlformats.org/officeDocument/2006/relationships/image" Target="../media/image2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diagramColors" Target="../diagrams/colors5.xml"/><Relationship Id="rId17" Type="http://schemas.openxmlformats.org/officeDocument/2006/relationships/image" Target="../media/image26.jpeg"/><Relationship Id="rId2" Type="http://schemas.openxmlformats.org/officeDocument/2006/relationships/image" Target="../media/image11.jpeg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11" Type="http://schemas.openxmlformats.org/officeDocument/2006/relationships/diagramQuickStyle" Target="../diagrams/quickStyle5.xml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24.png"/><Relationship Id="rId10" Type="http://schemas.openxmlformats.org/officeDocument/2006/relationships/diagramLayout" Target="../diagrams/layout5.xml"/><Relationship Id="rId4" Type="http://schemas.openxmlformats.org/officeDocument/2006/relationships/diagramLayout" Target="../diagrams/layout4.xml"/><Relationship Id="rId9" Type="http://schemas.openxmlformats.org/officeDocument/2006/relationships/diagramData" Target="../diagrams/data5.xml"/><Relationship Id="rId1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30.gif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29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30.gif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29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image" Target="../media/image3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31.jpeg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30.gif"/><Relationship Id="rId4" Type="http://schemas.openxmlformats.org/officeDocument/2006/relationships/diagramLayout" Target="../diagrams/layout8.xml"/><Relationship Id="rId9" Type="http://schemas.openxmlformats.org/officeDocument/2006/relationships/image" Target="../media/image28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5.png"/><Relationship Id="rId7" Type="http://schemas.openxmlformats.org/officeDocument/2006/relationships/image" Target="../media/image3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5.png"/><Relationship Id="rId7" Type="http://schemas.openxmlformats.org/officeDocument/2006/relationships/image" Target="../media/image3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7.jpe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5.png"/><Relationship Id="rId7" Type="http://schemas.openxmlformats.org/officeDocument/2006/relationships/image" Target="../media/image3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5.jpeg"/><Relationship Id="rId10" Type="http://schemas.openxmlformats.org/officeDocument/2006/relationships/image" Target="../media/image41.jpeg"/><Relationship Id="rId4" Type="http://schemas.openxmlformats.org/officeDocument/2006/relationships/image" Target="../media/image34.jpeg"/><Relationship Id="rId9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4.pn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7.jpeg"/><Relationship Id="rId9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11.jpe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9.xml"/><Relationship Id="rId9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11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15.png"/><Relationship Id="rId9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7.jpeg"/><Relationship Id="rId9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/Files/images/PowerPoint5k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84" y="137055"/>
            <a:ext cx="3608517" cy="492305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121031"/>
            <a:ext cx="3988695" cy="44473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431023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Для сайту\Графічний_редактор5клас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75" y="437211"/>
            <a:ext cx="2959025" cy="40645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06" y="307708"/>
            <a:ext cx="1701899" cy="167353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59" y="4377034"/>
            <a:ext cx="1616968" cy="161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/Files/images/powerpoint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27" y="4405752"/>
            <a:ext cx="1588250" cy="158825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dovecommunications.ca/wp-content/uploads/Microsoft-PowerPoint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43" y="2330388"/>
            <a:ext cx="2197763" cy="21977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82540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knopka-ua.com/upload/iblock/517/517fa506578656eaf68d666d58f444d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" y="4869160"/>
            <a:ext cx="3331411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EAEAEA"/>
                </a:solidFill>
              </a:rPr>
              <a:t>Чашук О.Ф.,  </a:t>
            </a:r>
            <a:r>
              <a:rPr lang="ru-RU" dirty="0" err="1" smtClean="0">
                <a:solidFill>
                  <a:srgbClr val="EAEAEA"/>
                </a:solidFill>
              </a:rPr>
              <a:t>вчитель</a:t>
            </a:r>
            <a:r>
              <a:rPr lang="ru-RU" dirty="0" smtClean="0">
                <a:solidFill>
                  <a:srgbClr val="EAEAEA"/>
                </a:solidFill>
              </a:rPr>
              <a:t> </a:t>
            </a:r>
            <a:r>
              <a:rPr lang="ru-RU" dirty="0" err="1" smtClean="0">
                <a:solidFill>
                  <a:srgbClr val="EAEAEA"/>
                </a:solidFill>
              </a:rPr>
              <a:t>інформатики</a:t>
            </a:r>
            <a:r>
              <a:rPr lang="ru-RU" dirty="0" smtClean="0">
                <a:solidFill>
                  <a:srgbClr val="EAEAEA"/>
                </a:solidFill>
              </a:rPr>
              <a:t> ЗОШ№23, </a:t>
            </a:r>
            <a:r>
              <a:rPr lang="ru-RU" dirty="0" err="1" smtClean="0">
                <a:solidFill>
                  <a:srgbClr val="EAEAEA"/>
                </a:solidFill>
              </a:rPr>
              <a:t>м.Луцьк</a:t>
            </a:r>
            <a:endParaRPr lang="ru-RU" dirty="0">
              <a:solidFill>
                <a:srgbClr val="EAEAEA"/>
              </a:solidFill>
            </a:endParaRPr>
          </a:p>
        </p:txBody>
      </p:sp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35828" y="852686"/>
            <a:ext cx="3816424" cy="84010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C00000"/>
                </a:solidFill>
              </a:rPr>
              <a:t>Запитання</a:t>
            </a:r>
            <a:endParaRPr lang="uk-UA" sz="36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http://yak-prosto.com/images/d/1/yak-virishuvati-zavdanny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832" y="87988"/>
            <a:ext cx="1218853" cy="12568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713874754"/>
              </p:ext>
            </p:extLst>
          </p:nvPr>
        </p:nvGraphicFramePr>
        <p:xfrm>
          <a:off x="1835696" y="180724"/>
          <a:ext cx="580416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hint4.me/uploads/posts/2012-11/1352562900_veselyy-fotograf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48" y="1794651"/>
            <a:ext cx="4762500" cy="378142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ыноска-облако 3"/>
          <p:cNvSpPr/>
          <p:nvPr/>
        </p:nvSpPr>
        <p:spPr>
          <a:xfrm rot="206459">
            <a:off x="4130868" y="1844933"/>
            <a:ext cx="4993956" cy="5013067"/>
          </a:xfrm>
          <a:prstGeom prst="cloudCallout">
            <a:avLst>
              <a:gd name="adj1" fmla="val -70763"/>
              <a:gd name="adj2" fmla="val -24699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Чи доцільно використовувати</a:t>
            </a:r>
            <a:b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uk-UA" sz="4000" b="1" dirty="0">
                <a:solidFill>
                  <a:schemeClr val="accent1">
                    <a:lumMod val="25000"/>
                  </a:schemeClr>
                </a:solidFill>
                <a:latin typeface="Segoe Script" panose="020B0504020000000003" pitchFamily="34" charset="0"/>
              </a:rPr>
              <a:t>текстові написи</a:t>
            </a:r>
            <a:r>
              <a:rPr lang="uk-UA" sz="4000" b="1" dirty="0">
                <a:solidFill>
                  <a:schemeClr val="accent1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у </a:t>
            </a:r>
            <a:r>
              <a:rPr lang="uk-U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фотоальбомах і в яких </a:t>
            </a: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ситуаціях?</a:t>
            </a:r>
            <a:endParaRPr lang="uk-UA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251520" y="1042214"/>
            <a:ext cx="1080119" cy="1301154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solidFill>
            <a:srgbClr val="FFC000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 flipH="1">
            <a:off x="7849717" y="1272738"/>
            <a:ext cx="1062294" cy="1043827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11098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/Files/images/PowerPoint5k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84" y="137055"/>
            <a:ext cx="3608517" cy="492305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121031"/>
            <a:ext cx="3988695" cy="44473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431023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Для сайту\Графічний_редактор5клас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75" y="437211"/>
            <a:ext cx="2959025" cy="40645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06" y="307708"/>
            <a:ext cx="1701899" cy="167353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59" y="4377034"/>
            <a:ext cx="1616968" cy="161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/Files/images/powerpoint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27" y="4405752"/>
            <a:ext cx="1588250" cy="158825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dovecommunications.ca/wp-content/uploads/Microsoft-PowerPoint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43" y="2330388"/>
            <a:ext cx="2197763" cy="21977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32350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4392488" cy="665187"/>
          </a:xfr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Дізнаємося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Чашук О.Ф., 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інформатики ЗОШ№23, м.Луцьк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7" name="Місце для вмісту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733675"/>
              </p:ext>
            </p:extLst>
          </p:nvPr>
        </p:nvGraphicFramePr>
        <p:xfrm>
          <a:off x="251520" y="836712"/>
          <a:ext cx="8892480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2" name="Picture 4" descr="http://newvv.net/images/stories/news/221873/2/3488153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700808"/>
            <a:ext cx="2770435" cy="277043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school118.at.ua/_pu/0/4830285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645024"/>
            <a:ext cx="1767310" cy="2304256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-211465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/Files/images/powerpoint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0" y="184150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Program Files\Microsoft Office\MEDIA\CAGCAT10\j0205582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24744"/>
            <a:ext cx="1776679" cy="16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/Files/images/powerpoint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70812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451408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/Files/images/PowerPoint5k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483" y="741160"/>
            <a:ext cx="3608517" cy="492305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11560" y="1539246"/>
            <a:ext cx="6120680" cy="295085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chemeClr val="accent6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  <a:sp3d>
            <a:bevelT w="101600" prst="riblet"/>
          </a:sp3d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uk-UA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</a:t>
            </a: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ПЛАНУ </a:t>
            </a:r>
            <a:r>
              <a:rPr lang="uk-UA" sz="4000" b="1" spc="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СТВОРЕННЯ </a:t>
            </a:r>
            <a:r>
              <a:rPr lang="uk-UA" sz="4000" b="1" spc="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ПРЕЗЕНТАЦІЇ</a:t>
            </a:r>
            <a:endParaRPr lang="uk-UA" sz="3200" spc="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235" y="4176903"/>
            <a:ext cx="2195736" cy="244824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9" y="417690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Чашук О.Ф., 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інформатики ЗОШ№23, м.Луцьк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8" name="Picture 4" descr="/Files/images/powerpoint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dovecommunications.ca/wp-content/uploads/Microsoft-PowerPoin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694" y="3744930"/>
            <a:ext cx="2857500" cy="28575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200" y="1052736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763030619"/>
              </p:ext>
            </p:extLst>
          </p:nvPr>
        </p:nvGraphicFramePr>
        <p:xfrm>
          <a:off x="1979712" y="180724"/>
          <a:ext cx="5360029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39452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02" y="159399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100" dirty="0" smtClean="0">
                <a:solidFill>
                  <a:srgbClr val="EAEAEA"/>
                </a:solidFill>
              </a:rPr>
              <a:t>Чашук О.Ф.,  </a:t>
            </a:r>
            <a:r>
              <a:rPr lang="ru-RU" sz="1100" dirty="0" err="1" smtClean="0">
                <a:solidFill>
                  <a:srgbClr val="EAEAEA"/>
                </a:solidFill>
              </a:rPr>
              <a:t>вчитель</a:t>
            </a:r>
            <a:r>
              <a:rPr lang="ru-RU" sz="1100" dirty="0" smtClean="0">
                <a:solidFill>
                  <a:srgbClr val="EAEAEA"/>
                </a:solidFill>
              </a:rPr>
              <a:t> </a:t>
            </a:r>
            <a:r>
              <a:rPr lang="ru-RU" sz="1100" dirty="0" err="1" smtClean="0">
                <a:solidFill>
                  <a:srgbClr val="EAEAEA"/>
                </a:solidFill>
              </a:rPr>
              <a:t>інформатики</a:t>
            </a:r>
            <a:r>
              <a:rPr lang="ru-RU" sz="1100" dirty="0" smtClean="0">
                <a:solidFill>
                  <a:srgbClr val="EAEAEA"/>
                </a:solidFill>
              </a:rPr>
              <a:t> ЗОШ№23, </a:t>
            </a:r>
            <a:r>
              <a:rPr lang="ru-RU" sz="1100" dirty="0" err="1" smtClean="0">
                <a:solidFill>
                  <a:srgbClr val="EAEAEA"/>
                </a:solidFill>
              </a:rPr>
              <a:t>м.Луцьк</a:t>
            </a:r>
            <a:endParaRPr lang="ru-RU" sz="1100" dirty="0">
              <a:solidFill>
                <a:srgbClr val="EAEAEA"/>
              </a:solidFill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471309722"/>
              </p:ext>
            </p:extLst>
          </p:nvPr>
        </p:nvGraphicFramePr>
        <p:xfrm>
          <a:off x="1841957" y="112359"/>
          <a:ext cx="580416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82927268"/>
              </p:ext>
            </p:extLst>
          </p:nvPr>
        </p:nvGraphicFramePr>
        <p:xfrm>
          <a:off x="1251846" y="1691513"/>
          <a:ext cx="7563729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8" name="Выгнутая влево стрелка 7"/>
          <p:cNvSpPr/>
          <p:nvPr/>
        </p:nvSpPr>
        <p:spPr>
          <a:xfrm>
            <a:off x="652863" y="863757"/>
            <a:ext cx="1080119" cy="1140620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4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 flipH="1">
            <a:off x="7877776" y="863757"/>
            <a:ext cx="1062294" cy="1043827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pic>
        <p:nvPicPr>
          <p:cNvPr id="2050" name="Picture 2" descr="https://encrypted-tbn0.gstatic.com/images?q=tbn:ANd9GcQebPu6t1eiyLpgYZ7KWT_N9R0eT2EXLexZnslUYv4ooiAX-o5S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180" y="1628800"/>
            <a:ext cx="2027037" cy="129378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387" y="2780928"/>
            <a:ext cx="1892595" cy="127215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http://brandactive.com.ua/upload/medialibrary/479/3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679" y="4040426"/>
            <a:ext cx="1870443" cy="13203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148.251.8.11/board/board/5/727624_320266_1369764512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10246"/>
            <a:ext cx="1905000" cy="190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www.alexhof.ru/UserFiles/Image/04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009" y="5085184"/>
            <a:ext cx="2991689" cy="173781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7703" y="716409"/>
            <a:ext cx="5760641" cy="68008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Процес створення презентацій </a:t>
            </a:r>
            <a:endParaRPr lang="uk-UA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846672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99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63687" y="775665"/>
            <a:ext cx="5904657" cy="100012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Етап проектування </a:t>
            </a:r>
            <a:endParaRPr lang="uk-UA" sz="4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100" dirty="0" smtClean="0">
                <a:solidFill>
                  <a:srgbClr val="EAEAEA"/>
                </a:solidFill>
              </a:rPr>
              <a:t>Чашук О.Ф.,  </a:t>
            </a:r>
            <a:r>
              <a:rPr lang="ru-RU" sz="1100" dirty="0" err="1" smtClean="0">
                <a:solidFill>
                  <a:srgbClr val="EAEAEA"/>
                </a:solidFill>
              </a:rPr>
              <a:t>вчитель</a:t>
            </a:r>
            <a:r>
              <a:rPr lang="ru-RU" sz="1100" dirty="0" smtClean="0">
                <a:solidFill>
                  <a:srgbClr val="EAEAEA"/>
                </a:solidFill>
              </a:rPr>
              <a:t> </a:t>
            </a:r>
            <a:r>
              <a:rPr lang="ru-RU" sz="1100" dirty="0" err="1" smtClean="0">
                <a:solidFill>
                  <a:srgbClr val="EAEAEA"/>
                </a:solidFill>
              </a:rPr>
              <a:t>інформатики</a:t>
            </a:r>
            <a:r>
              <a:rPr lang="ru-RU" sz="1100" dirty="0" smtClean="0">
                <a:solidFill>
                  <a:srgbClr val="EAEAEA"/>
                </a:solidFill>
              </a:rPr>
              <a:t> ЗОШ№23, </a:t>
            </a:r>
            <a:r>
              <a:rPr lang="ru-RU" sz="1100" dirty="0" err="1" smtClean="0">
                <a:solidFill>
                  <a:srgbClr val="EAEAEA"/>
                </a:solidFill>
              </a:rPr>
              <a:t>м.Луцьк</a:t>
            </a:r>
            <a:endParaRPr lang="ru-RU" sz="1100" dirty="0">
              <a:solidFill>
                <a:srgbClr val="EAEAEA"/>
              </a:solidFill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451474073"/>
              </p:ext>
            </p:extLst>
          </p:nvPr>
        </p:nvGraphicFramePr>
        <p:xfrm>
          <a:off x="1841957" y="112359"/>
          <a:ext cx="580416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Выгнутая влево стрелка 7"/>
          <p:cNvSpPr/>
          <p:nvPr/>
        </p:nvSpPr>
        <p:spPr>
          <a:xfrm>
            <a:off x="579726" y="974813"/>
            <a:ext cx="1080119" cy="1140620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4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 flipH="1">
            <a:off x="7808101" y="974813"/>
            <a:ext cx="1062294" cy="1043827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7" name="Табличка 16"/>
          <p:cNvSpPr/>
          <p:nvPr/>
        </p:nvSpPr>
        <p:spPr>
          <a:xfrm>
            <a:off x="340541" y="2348880"/>
            <a:ext cx="8656602" cy="3720465"/>
          </a:xfrm>
          <a:prstGeom prst="plaque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485900" lvl="2" indent="-5715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3600" b="1" dirty="0">
                <a:latin typeface="Calibri" panose="020F0502020204030204" pitchFamily="34" charset="0"/>
              </a:rPr>
              <a:t>визначити 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тему</a:t>
            </a:r>
            <a:r>
              <a:rPr lang="uk-UA" sz="3600" b="1" dirty="0">
                <a:latin typeface="Calibri" panose="020F0502020204030204" pitchFamily="34" charset="0"/>
              </a:rPr>
              <a:t> та 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мету</a:t>
            </a:r>
            <a:r>
              <a:rPr lang="uk-UA" sz="3600" b="1" dirty="0">
                <a:latin typeface="Calibri" panose="020F0502020204030204" pitchFamily="34" charset="0"/>
              </a:rPr>
              <a:t> презентації;</a:t>
            </a:r>
          </a:p>
          <a:p>
            <a:pPr marL="1485900" lvl="2" indent="-5715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3600" b="1" dirty="0">
                <a:latin typeface="Calibri" panose="020F0502020204030204" pitchFamily="34" charset="0"/>
              </a:rPr>
              <a:t>створити 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схему</a:t>
            </a:r>
            <a:r>
              <a:rPr lang="uk-UA" sz="3600" b="1" dirty="0">
                <a:latin typeface="Calibri" panose="020F0502020204030204" pitchFamily="34" charset="0"/>
              </a:rPr>
              <a:t> (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сценарій</a:t>
            </a:r>
            <a:r>
              <a:rPr lang="uk-UA" sz="3600" b="1" dirty="0">
                <a:latin typeface="Calibri" panose="020F0502020204030204" pitchFamily="34" charset="0"/>
              </a:rPr>
              <a:t>);</a:t>
            </a:r>
          </a:p>
          <a:p>
            <a:pPr marL="1485900" lvl="2" indent="-5715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3600" b="1" dirty="0">
                <a:latin typeface="Calibri" panose="020F0502020204030204" pitchFamily="34" charset="0"/>
              </a:rPr>
              <a:t>спланувати 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зміст</a:t>
            </a:r>
            <a:r>
              <a:rPr lang="uk-UA" sz="3600" b="1" dirty="0">
                <a:latin typeface="Calibri" panose="020F0502020204030204" pitchFamily="34" charset="0"/>
              </a:rPr>
              <a:t> усіх слайдів, їх 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стиль</a:t>
            </a:r>
            <a:r>
              <a:rPr lang="uk-UA" sz="3600" dirty="0" smtClean="0">
                <a:latin typeface="Calibri" panose="020F0502020204030204" pitchFamily="34" charset="0"/>
              </a:rPr>
              <a:t>.</a:t>
            </a:r>
            <a:endParaRPr lang="uk-UA" sz="36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98977" y="3435764"/>
            <a:ext cx="3318248" cy="154669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238" y="2636911"/>
            <a:ext cx="1114020" cy="314440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uastudent.com/wp-content/uploads/2011/08/ped2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6015" y="5157192"/>
            <a:ext cx="2280430" cy="176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499721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99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63687" y="775665"/>
            <a:ext cx="5904657" cy="100012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Етап створення</a:t>
            </a:r>
            <a:endParaRPr lang="uk-UA" sz="4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100" dirty="0" smtClean="0">
                <a:solidFill>
                  <a:srgbClr val="EAEAEA"/>
                </a:solidFill>
              </a:rPr>
              <a:t>Чашук О.Ф.,  </a:t>
            </a:r>
            <a:r>
              <a:rPr lang="ru-RU" sz="1100" dirty="0" err="1" smtClean="0">
                <a:solidFill>
                  <a:srgbClr val="EAEAEA"/>
                </a:solidFill>
              </a:rPr>
              <a:t>вчитель</a:t>
            </a:r>
            <a:r>
              <a:rPr lang="ru-RU" sz="1100" dirty="0" smtClean="0">
                <a:solidFill>
                  <a:srgbClr val="EAEAEA"/>
                </a:solidFill>
              </a:rPr>
              <a:t> </a:t>
            </a:r>
            <a:r>
              <a:rPr lang="ru-RU" sz="1100" dirty="0" err="1" smtClean="0">
                <a:solidFill>
                  <a:srgbClr val="EAEAEA"/>
                </a:solidFill>
              </a:rPr>
              <a:t>інформатики</a:t>
            </a:r>
            <a:r>
              <a:rPr lang="ru-RU" sz="1100" dirty="0" smtClean="0">
                <a:solidFill>
                  <a:srgbClr val="EAEAEA"/>
                </a:solidFill>
              </a:rPr>
              <a:t> ЗОШ№23, </a:t>
            </a:r>
            <a:r>
              <a:rPr lang="ru-RU" sz="1100" dirty="0" err="1" smtClean="0">
                <a:solidFill>
                  <a:srgbClr val="EAEAEA"/>
                </a:solidFill>
              </a:rPr>
              <a:t>м.Луцьк</a:t>
            </a:r>
            <a:endParaRPr lang="ru-RU" sz="1100" dirty="0">
              <a:solidFill>
                <a:srgbClr val="EAEAEA"/>
              </a:solidFill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829531415"/>
              </p:ext>
            </p:extLst>
          </p:nvPr>
        </p:nvGraphicFramePr>
        <p:xfrm>
          <a:off x="1841957" y="112359"/>
          <a:ext cx="580416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Выгнутая влево стрелка 7"/>
          <p:cNvSpPr/>
          <p:nvPr/>
        </p:nvSpPr>
        <p:spPr>
          <a:xfrm>
            <a:off x="579726" y="974813"/>
            <a:ext cx="1080119" cy="1140620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4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 flipH="1">
            <a:off x="7808101" y="974813"/>
            <a:ext cx="1062294" cy="1043827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7" name="Табличка 16"/>
          <p:cNvSpPr/>
          <p:nvPr/>
        </p:nvSpPr>
        <p:spPr>
          <a:xfrm>
            <a:off x="340541" y="2348880"/>
            <a:ext cx="8656602" cy="3320415"/>
          </a:xfrm>
          <a:prstGeom prst="plaque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528763" lvl="3" indent="-4572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реалізувати</a:t>
            </a:r>
            <a:r>
              <a:rPr lang="uk-UA" sz="3200" b="1" dirty="0" smtClean="0">
                <a:latin typeface="Calibri" panose="020F0502020204030204" pitchFamily="34" charset="0"/>
              </a:rPr>
              <a:t> </a:t>
            </a:r>
            <a:r>
              <a:rPr lang="uk-UA" sz="3200" b="1" dirty="0">
                <a:latin typeface="Calibri" panose="020F0502020204030204" pitchFamily="34" charset="0"/>
              </a:rPr>
              <a:t>спроектовану презентацію;</a:t>
            </a:r>
          </a:p>
          <a:p>
            <a:pPr marL="1528763" lvl="3" indent="-4572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переглянути</a:t>
            </a:r>
            <a:r>
              <a:rPr lang="uk-UA" sz="3200" b="1" dirty="0">
                <a:latin typeface="Calibri" panose="020F0502020204030204" pitchFamily="34" charset="0"/>
              </a:rPr>
              <a:t> створену презентацію, </a:t>
            </a:r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усунути</a:t>
            </a:r>
            <a:r>
              <a:rPr lang="uk-UA" sz="3200" b="1" dirty="0" smtClean="0">
                <a:latin typeface="Calibri" panose="020F0502020204030204" pitchFamily="34" charset="0"/>
              </a:rPr>
              <a:t>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помилки</a:t>
            </a:r>
            <a:r>
              <a:rPr lang="uk-UA" sz="3200" b="1" dirty="0" smtClean="0">
                <a:latin typeface="Calibri" panose="020F0502020204030204" pitchFamily="34" charset="0"/>
              </a:rPr>
              <a:t> </a:t>
            </a:r>
            <a:r>
              <a:rPr lang="uk-UA" sz="3200" b="1" dirty="0">
                <a:latin typeface="Calibri" panose="020F0502020204030204" pitchFamily="34" charset="0"/>
              </a:rPr>
              <a:t>й </a:t>
            </a:r>
            <a:r>
              <a:rPr lang="uk-UA" sz="32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недоліки</a:t>
            </a:r>
            <a:r>
              <a:rPr lang="uk-UA" sz="3200" b="1" dirty="0" smtClean="0">
                <a:latin typeface="Calibri" panose="020F0502020204030204" pitchFamily="34" charset="0"/>
              </a:rPr>
              <a:t>.</a:t>
            </a:r>
            <a:endParaRPr lang="uk-UA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98977" y="3435764"/>
            <a:ext cx="3318248" cy="154669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238" y="2636911"/>
            <a:ext cx="1114020" cy="314440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uastudent.com/wp-content/uploads/2011/08/ped2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6015" y="5157192"/>
            <a:ext cx="2280430" cy="176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921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99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63687" y="775665"/>
            <a:ext cx="5904657" cy="100012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Етап демонстрування</a:t>
            </a:r>
            <a:endParaRPr lang="uk-UA" sz="4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100" dirty="0" smtClean="0">
                <a:solidFill>
                  <a:srgbClr val="EAEAEA"/>
                </a:solidFill>
              </a:rPr>
              <a:t>Чашук О.Ф.,  </a:t>
            </a:r>
            <a:r>
              <a:rPr lang="ru-RU" sz="1100" dirty="0" err="1" smtClean="0">
                <a:solidFill>
                  <a:srgbClr val="EAEAEA"/>
                </a:solidFill>
              </a:rPr>
              <a:t>вчитель</a:t>
            </a:r>
            <a:r>
              <a:rPr lang="ru-RU" sz="1100" dirty="0" smtClean="0">
                <a:solidFill>
                  <a:srgbClr val="EAEAEA"/>
                </a:solidFill>
              </a:rPr>
              <a:t> </a:t>
            </a:r>
            <a:r>
              <a:rPr lang="ru-RU" sz="1100" dirty="0" err="1" smtClean="0">
                <a:solidFill>
                  <a:srgbClr val="EAEAEA"/>
                </a:solidFill>
              </a:rPr>
              <a:t>інформатики</a:t>
            </a:r>
            <a:r>
              <a:rPr lang="ru-RU" sz="1100" dirty="0" smtClean="0">
                <a:solidFill>
                  <a:srgbClr val="EAEAEA"/>
                </a:solidFill>
              </a:rPr>
              <a:t> ЗОШ№23, </a:t>
            </a:r>
            <a:r>
              <a:rPr lang="ru-RU" sz="1100" dirty="0" err="1" smtClean="0">
                <a:solidFill>
                  <a:srgbClr val="EAEAEA"/>
                </a:solidFill>
              </a:rPr>
              <a:t>м.Луцьк</a:t>
            </a:r>
            <a:endParaRPr lang="ru-RU" sz="1100" dirty="0">
              <a:solidFill>
                <a:srgbClr val="EAEAEA"/>
              </a:solidFill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909240382"/>
              </p:ext>
            </p:extLst>
          </p:nvPr>
        </p:nvGraphicFramePr>
        <p:xfrm>
          <a:off x="1841957" y="112359"/>
          <a:ext cx="580416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96" y="-22849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Выгнутая влево стрелка 7"/>
          <p:cNvSpPr/>
          <p:nvPr/>
        </p:nvSpPr>
        <p:spPr>
          <a:xfrm>
            <a:off x="579726" y="974813"/>
            <a:ext cx="1080119" cy="1140620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4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 flipH="1">
            <a:off x="7808101" y="974813"/>
            <a:ext cx="1062294" cy="1043827"/>
          </a:xfrm>
          <a:prstGeom prst="curvedRightArrow">
            <a:avLst>
              <a:gd name="adj1" fmla="val 25000"/>
              <a:gd name="adj2" fmla="val 50000"/>
              <a:gd name="adj3" fmla="val 17699"/>
            </a:avLst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7" name="Табличка 16"/>
          <p:cNvSpPr/>
          <p:nvPr/>
        </p:nvSpPr>
        <p:spPr>
          <a:xfrm>
            <a:off x="340541" y="2348880"/>
            <a:ext cx="8656602" cy="3000375"/>
          </a:xfrm>
          <a:prstGeom prst="plaque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00225" lvl="3" indent="-542925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3600" b="1" dirty="0" smtClean="0"/>
              <a:t>подати результати</a:t>
            </a:r>
            <a:br>
              <a:rPr lang="uk-UA" sz="3600" b="1" dirty="0" smtClean="0"/>
            </a:br>
            <a:r>
              <a:rPr lang="uk-UA" sz="3600" b="1" dirty="0" smtClean="0"/>
              <a:t> роботи</a:t>
            </a:r>
            <a:endParaRPr lang="uk-UA" sz="3600" b="1" dirty="0"/>
          </a:p>
          <a:p>
            <a:pPr marL="1800225" lvl="3" indent="-542925">
              <a:buClr>
                <a:srgbClr val="FF6600"/>
              </a:buClr>
              <a:buFont typeface="Wingdings" panose="05000000000000000000" pitchFamily="2" charset="2"/>
              <a:buChar char="q"/>
            </a:pPr>
            <a:endParaRPr lang="uk-UA" sz="3600" b="1" dirty="0" smtClean="0"/>
          </a:p>
          <a:p>
            <a:pPr marL="1257300" lvl="3">
              <a:buClr>
                <a:srgbClr val="FF6600"/>
              </a:buClr>
            </a:pPr>
            <a:r>
              <a:rPr lang="uk-UA" sz="3600" b="1" dirty="0" smtClean="0"/>
              <a:t> </a:t>
            </a:r>
            <a:endParaRPr lang="uk-UA" sz="36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98977" y="3435764"/>
            <a:ext cx="3318248" cy="154669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uastudent.com/wp-content/uploads/2011/08/ped2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82282" y="5157192"/>
            <a:ext cx="2280430" cy="176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pictar.ru/data/media/74/cinematography_6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4725144"/>
            <a:ext cx="3239880" cy="243144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zakazdj.ru/assets/images/ecran1x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407" y="3062098"/>
            <a:ext cx="1601255" cy="24038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87" y="1775790"/>
            <a:ext cx="1645823" cy="157742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999" y="2691838"/>
            <a:ext cx="1114020" cy="314440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827928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чка 2"/>
          <p:cNvSpPr/>
          <p:nvPr/>
        </p:nvSpPr>
        <p:spPr>
          <a:xfrm>
            <a:off x="107504" y="1537335"/>
            <a:ext cx="8974676" cy="4680585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3">
              <a:spcAft>
                <a:spcPts val="1200"/>
              </a:spcAft>
            </a:pPr>
            <a:r>
              <a:rPr lang="uk-UA" sz="2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На слайді має бути </a:t>
            </a: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мінімум</a:t>
            </a:r>
            <a:r>
              <a:rPr lang="uk-UA" sz="2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тексту, максимум інформації</a:t>
            </a:r>
            <a:r>
              <a:rPr lang="uk-UA" sz="2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.</a:t>
            </a:r>
          </a:p>
          <a:p>
            <a:pPr lvl="3">
              <a:spcAft>
                <a:spcPts val="1200"/>
              </a:spcAft>
            </a:pPr>
            <a:r>
              <a:rPr lang="uk-UA" sz="2200" b="1" dirty="0" smtClean="0">
                <a:latin typeface="Calibri" panose="020F0502020204030204" pitchFamily="34" charset="0"/>
              </a:rPr>
              <a:t> </a:t>
            </a:r>
            <a:r>
              <a:rPr lang="uk-UA" sz="2200" b="1" dirty="0" smtClean="0">
                <a:solidFill>
                  <a:schemeClr val="accent1">
                    <a:lumMod val="25000"/>
                  </a:schemeClr>
                </a:solidFill>
                <a:latin typeface="Calibri" panose="020F0502020204030204" pitchFamily="34" charset="0"/>
              </a:rPr>
              <a:t>Головне </a:t>
            </a:r>
            <a:r>
              <a:rPr lang="uk-UA" sz="2200" b="1" dirty="0">
                <a:solidFill>
                  <a:schemeClr val="accent1">
                    <a:lumMod val="25000"/>
                  </a:schemeClr>
                </a:solidFill>
                <a:latin typeface="Calibri" panose="020F0502020204030204" pitchFamily="34" charset="0"/>
              </a:rPr>
              <a:t>— зробити презентацію </a:t>
            </a:r>
            <a:r>
              <a:rPr lang="uk-UA" sz="2200" b="1" dirty="0" smtClean="0">
                <a:solidFill>
                  <a:schemeClr val="accent1">
                    <a:lumMod val="25000"/>
                  </a:schemeClr>
                </a:solidFill>
                <a:latin typeface="Calibri" panose="020F0502020204030204" pitchFamily="34" charset="0"/>
              </a:rPr>
              <a:t>інформативною </a:t>
            </a:r>
            <a:r>
              <a:rPr lang="uk-UA" sz="2200" b="1" dirty="0">
                <a:solidFill>
                  <a:schemeClr val="accent1">
                    <a:lumMod val="25000"/>
                  </a:schemeClr>
                </a:solidFill>
                <a:latin typeface="Calibri" panose="020F0502020204030204" pitchFamily="34" charset="0"/>
              </a:rPr>
              <a:t>та привабливою для глядача. </a:t>
            </a:r>
            <a:endParaRPr lang="uk-UA" sz="2200" b="1" dirty="0" smtClean="0">
              <a:solidFill>
                <a:schemeClr val="accent1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uk-UA" sz="2200" b="1" dirty="0" smtClean="0">
                <a:solidFill>
                  <a:srgbClr val="990000"/>
                </a:solidFill>
                <a:latin typeface="Calibri" panose="020F0502020204030204" pitchFamily="34" charset="0"/>
              </a:rPr>
              <a:t>Кожний </a:t>
            </a:r>
            <a:r>
              <a:rPr lang="uk-UA" sz="2200" b="1" dirty="0">
                <a:solidFill>
                  <a:srgbClr val="990000"/>
                </a:solidFill>
                <a:latin typeface="Calibri" panose="020F0502020204030204" pitchFamily="34" charset="0"/>
              </a:rPr>
              <a:t>слайд повинен бути зрозумілим, коротким і містити ємні, короткі фрази.</a:t>
            </a:r>
          </a:p>
          <a:p>
            <a:pPr lvl="1">
              <a:spcAft>
                <a:spcPts val="1200"/>
              </a:spcAft>
            </a:pPr>
            <a:r>
              <a:rPr lang="uk-UA" sz="2200" b="1" dirty="0" smtClean="0">
                <a:latin typeface="Calibri" panose="020F0502020204030204" pitchFamily="34" charset="0"/>
              </a:rPr>
              <a:t>Макет </a:t>
            </a:r>
            <a:r>
              <a:rPr lang="uk-UA" sz="2200" b="1" dirty="0">
                <a:latin typeface="Calibri" panose="020F0502020204030204" pitchFamily="34" charset="0"/>
              </a:rPr>
              <a:t>слайда, в якому, крім заголовка, має бути розміщено текст, передбачає подання </a:t>
            </a:r>
            <a:r>
              <a:rPr lang="uk-UA" sz="2200" b="1" dirty="0" smtClean="0">
                <a:latin typeface="Calibri" panose="020F0502020204030204" pitchFamily="34" charset="0"/>
              </a:rPr>
              <a:t/>
            </a:r>
            <a:br>
              <a:rPr lang="uk-UA" sz="2200" b="1" dirty="0" smtClean="0">
                <a:latin typeface="Calibri" panose="020F0502020204030204" pitchFamily="34" charset="0"/>
              </a:rPr>
            </a:br>
            <a:r>
              <a:rPr lang="uk-UA" sz="2200" b="1" dirty="0" smtClean="0">
                <a:latin typeface="Calibri" panose="020F0502020204030204" pitchFamily="34" charset="0"/>
              </a:rPr>
              <a:t>тексту </a:t>
            </a:r>
            <a:r>
              <a:rPr lang="uk-UA" sz="2200" b="1" dirty="0">
                <a:latin typeface="Calibri" panose="020F0502020204030204" pitchFamily="34" charset="0"/>
              </a:rPr>
              <a:t>у </a:t>
            </a:r>
            <a:r>
              <a:rPr lang="uk-UA" sz="2200" b="1" dirty="0" smtClean="0">
                <a:latin typeface="Calibri" panose="020F0502020204030204" pitchFamily="34" charset="0"/>
              </a:rPr>
              <a:t>вигляді списку.</a:t>
            </a:r>
            <a:endParaRPr lang="uk-UA" sz="2200" b="1" dirty="0">
              <a:latin typeface="Calibri" panose="020F050202020403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295159" y="140033"/>
            <a:ext cx="5012078" cy="582791"/>
            <a:chOff x="0" y="39002"/>
            <a:chExt cx="5012078" cy="582791"/>
          </a:xfr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60194"/>
              <a:ext cx="5012078" cy="561599"/>
            </a:xfrm>
            <a:prstGeom prst="roundRect">
              <a:avLst/>
            </a:prstGeom>
            <a:gradFill flip="none" rotWithShape="0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effectLst>
              <a:reflection blurRad="6350" stA="50000" endA="300" endPos="90000" dir="5400000" sy="-100000" algn="bl" rotWithShape="0"/>
            </a:effectLst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27415" y="39002"/>
              <a:ext cx="4957248" cy="5067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1" dirty="0" smtClean="0">
                  <a:solidFill>
                    <a:schemeClr val="accent6">
                      <a:lumMod val="50000"/>
                    </a:schemeClr>
                  </a:solidFill>
                </a:rPr>
                <a:t>Комп'ютерні презентації</a:t>
              </a:r>
              <a:endParaRPr lang="uk-UA" sz="2400" kern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7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399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67" y="-102460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0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pics.rbc.ru/img/cnews/2008/11/21/shirshov_eiki_xip2000_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992" y="4369105"/>
            <a:ext cx="4191000" cy="2664296"/>
          </a:xfrm>
          <a:prstGeom prst="rect">
            <a:avLst/>
          </a:prstGeom>
          <a:noFill/>
          <a:effectLst>
            <a:glow rad="1905000">
              <a:schemeClr val="accent1">
                <a:alpha val="0"/>
              </a:schemeClr>
            </a:glow>
            <a:softEdge rad="1181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orporatetour.ru/rent/rent/epson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01253"/>
            <a:ext cx="1501567" cy="11261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54074" y="779779"/>
            <a:ext cx="6228045" cy="76009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Вимоги до тексту</a:t>
            </a:r>
            <a:endParaRPr lang="uk-UA" sz="3200" dirty="0">
              <a:solidFill>
                <a:srgbClr val="FF0000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Чашук О.Ф.,  </a:t>
            </a:r>
            <a:r>
              <a:rPr lang="ru-RU" sz="1100" dirty="0" err="1" smtClean="0">
                <a:solidFill>
                  <a:schemeClr val="accent3">
                    <a:lumMod val="75000"/>
                  </a:schemeClr>
                </a:solidFill>
              </a:rPr>
              <a:t>вчитель</a:t>
            </a: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 інформатики ЗОШ№23, м.Луцьк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339499"/>
            <a:ext cx="1763551" cy="723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15" y="779779"/>
            <a:ext cx="1056134" cy="980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742" y="1484784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750046"/>
            <a:ext cx="827534" cy="1010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" y="2060848"/>
            <a:ext cx="2405389" cy="202933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38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чка 2"/>
          <p:cNvSpPr/>
          <p:nvPr/>
        </p:nvSpPr>
        <p:spPr>
          <a:xfrm>
            <a:off x="46125" y="2329474"/>
            <a:ext cx="8974676" cy="4480560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8800" lvl="3" indent="-4572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latin typeface="Calibri" panose="020F0502020204030204" pitchFamily="34" charset="0"/>
              </a:rPr>
              <a:t>Кожен слайд має відображати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одну</a:t>
            </a:r>
            <a:r>
              <a:rPr lang="uk-UA" sz="2800" b="1" dirty="0">
                <a:latin typeface="Calibri" panose="020F0502020204030204" pitchFamily="34" charset="0"/>
              </a:rPr>
              <a:t>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думку</a:t>
            </a:r>
            <a:r>
              <a:rPr lang="uk-UA" sz="2800" b="1" dirty="0">
                <a:latin typeface="Calibri" panose="020F0502020204030204" pitchFamily="34" charset="0"/>
              </a:rPr>
              <a:t>.</a:t>
            </a:r>
          </a:p>
          <a:p>
            <a:pPr marL="1828800" lvl="3" indent="-4572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Заголовки</a:t>
            </a:r>
            <a:r>
              <a:rPr lang="uk-UA" sz="2800" b="1" dirty="0">
                <a:latin typeface="Calibri" panose="020F0502020204030204" pitchFamily="34" charset="0"/>
              </a:rPr>
              <a:t> мають бути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короткими</a:t>
            </a:r>
            <a:r>
              <a:rPr lang="uk-UA" sz="2800" b="1" dirty="0">
                <a:latin typeface="Calibri" panose="020F0502020204030204" pitchFamily="34" charset="0"/>
              </a:rPr>
              <a:t>.</a:t>
            </a:r>
          </a:p>
          <a:p>
            <a:pPr marL="1828800" lvl="3" indent="-4572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Текст</a:t>
            </a:r>
            <a:r>
              <a:rPr lang="uk-UA" sz="2800" b="1" dirty="0">
                <a:latin typeface="Calibri" panose="020F0502020204030204" pitchFamily="34" charset="0"/>
              </a:rPr>
              <a:t> має бути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коротким</a:t>
            </a:r>
            <a:r>
              <a:rPr lang="uk-UA" sz="2800" b="1" dirty="0">
                <a:latin typeface="Calibri" panose="020F0502020204030204" pitchFamily="34" charset="0"/>
              </a:rPr>
              <a:t> і складеним з простих речень.</a:t>
            </a:r>
          </a:p>
          <a:p>
            <a:pPr marL="1828800" lvl="3" indent="-4572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latin typeface="Calibri" panose="020F0502020204030204" pitchFamily="34" charset="0"/>
              </a:rPr>
              <a:t>На слайді має бути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6-8 рядків</a:t>
            </a:r>
            <a:r>
              <a:rPr lang="uk-UA" sz="2800" b="1" dirty="0">
                <a:latin typeface="Calibri" panose="020F0502020204030204" pitchFamily="34" charset="0"/>
              </a:rPr>
              <a:t> тексту.</a:t>
            </a:r>
          </a:p>
          <a:p>
            <a:pPr marL="1828800" lvl="3" indent="-45720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latin typeface="Calibri" panose="020F0502020204030204" pitchFamily="34" charset="0"/>
              </a:rPr>
              <a:t>Текст повинен легко 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читатись</a:t>
            </a:r>
            <a:r>
              <a:rPr lang="uk-UA" sz="2800" b="1" dirty="0">
                <a:latin typeface="Calibri" panose="020F0502020204030204" pitchFamily="34" charset="0"/>
              </a:rPr>
              <a:t>.</a:t>
            </a:r>
          </a:p>
          <a:p>
            <a:pPr lvl="3">
              <a:spcAft>
                <a:spcPts val="1200"/>
              </a:spcAft>
            </a:pPr>
            <a:endParaRPr lang="uk-UA" sz="2200" b="1" dirty="0">
              <a:latin typeface="Calibri" panose="020F050202020403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295159" y="140033"/>
            <a:ext cx="5012078" cy="582791"/>
            <a:chOff x="0" y="39002"/>
            <a:chExt cx="5012078" cy="582791"/>
          </a:xfr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60194"/>
              <a:ext cx="5012078" cy="561599"/>
            </a:xfrm>
            <a:prstGeom prst="roundRect">
              <a:avLst/>
            </a:prstGeom>
            <a:gradFill flip="none" rotWithShape="0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effectLst>
              <a:reflection blurRad="6350" stA="50000" endA="300" endPos="90000" dir="5400000" sy="-100000" algn="bl" rotWithShape="0"/>
            </a:effectLst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27415" y="39002"/>
              <a:ext cx="4957248" cy="5067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1" dirty="0" smtClean="0">
                  <a:solidFill>
                    <a:schemeClr val="accent6">
                      <a:lumMod val="50000"/>
                    </a:schemeClr>
                  </a:solidFill>
                </a:rPr>
                <a:t>Комп'ютерні презентації</a:t>
              </a:r>
              <a:endParaRPr lang="uk-UA" sz="2400" kern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7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399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67" y="-102460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0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pics.rbc.ru/img/cnews/2008/11/21/shirshov_eiki_xip2000_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69754"/>
            <a:ext cx="4191000" cy="2664296"/>
          </a:xfrm>
          <a:prstGeom prst="rect">
            <a:avLst/>
          </a:prstGeom>
          <a:noFill/>
          <a:effectLst>
            <a:glow rad="1905000">
              <a:schemeClr val="accent1">
                <a:alpha val="0"/>
              </a:schemeClr>
            </a:glow>
            <a:softEdge rad="1181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orporatetour.ru/rent/rent/epson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01253"/>
            <a:ext cx="1501567" cy="11261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01566" y="779779"/>
            <a:ext cx="6598826" cy="140017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Р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екомендації оформлення презентацій</a:t>
            </a:r>
            <a:endParaRPr lang="uk-UA" sz="3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Чашук О.Ф.,  </a:t>
            </a:r>
            <a:r>
              <a:rPr lang="ru-RU" sz="1100" dirty="0" err="1" smtClean="0">
                <a:solidFill>
                  <a:schemeClr val="accent3">
                    <a:lumMod val="75000"/>
                  </a:schemeClr>
                </a:solidFill>
              </a:rPr>
              <a:t>вчитель</a:t>
            </a: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 інформатики ЗОШ№23, м.Луцьк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15" y="779779"/>
            <a:ext cx="1056134" cy="980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354" y="191683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750046"/>
            <a:ext cx="827534" cy="1010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" y="2060848"/>
            <a:ext cx="2405389" cy="202933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://library.lutsk.ua/fl3basOIB2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97" y="3672210"/>
            <a:ext cx="1195960" cy="20290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73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чка 2"/>
          <p:cNvSpPr/>
          <p:nvPr/>
        </p:nvSpPr>
        <p:spPr>
          <a:xfrm>
            <a:off x="46125" y="2329474"/>
            <a:ext cx="8974676" cy="4440555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528763" lvl="3" indent="-62865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700" b="1" dirty="0" smtClean="0">
                <a:latin typeface="Calibri" panose="020F0502020204030204" pitchFamily="34" charset="0"/>
              </a:rPr>
              <a:t>Слайди  мають бути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помірно</a:t>
            </a:r>
            <a:r>
              <a:rPr lang="uk-UA" sz="2700" b="1" dirty="0" smtClean="0">
                <a:latin typeface="Calibri" panose="020F0502020204030204" pitchFamily="34" charset="0"/>
              </a:rPr>
              <a:t>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яскравими</a:t>
            </a:r>
            <a:r>
              <a:rPr lang="uk-UA" sz="2700" b="1" dirty="0" smtClean="0">
                <a:latin typeface="Calibri" panose="020F0502020204030204" pitchFamily="34" charset="0"/>
              </a:rPr>
              <a:t>.</a:t>
            </a:r>
          </a:p>
          <a:p>
            <a:pPr marL="1528763" lvl="3" indent="-62865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700" b="1" dirty="0" smtClean="0">
                <a:latin typeface="Calibri" panose="020F0502020204030204" pitchFamily="34" charset="0"/>
              </a:rPr>
              <a:t>На слайді має бути до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чотирьох</a:t>
            </a:r>
            <a:r>
              <a:rPr lang="uk-UA" sz="2700" b="1" dirty="0" smtClean="0">
                <a:latin typeface="Calibri" panose="020F0502020204030204" pitchFamily="34" charset="0"/>
              </a:rPr>
              <a:t>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ілюстрацій</a:t>
            </a:r>
            <a:r>
              <a:rPr lang="uk-UA" sz="2700" b="1" dirty="0" smtClean="0">
                <a:latin typeface="Calibri" panose="020F0502020204030204" pitchFamily="34" charset="0"/>
              </a:rPr>
              <a:t>.</a:t>
            </a:r>
          </a:p>
          <a:p>
            <a:pPr marL="1528763" lvl="3" indent="-62865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700" b="1" dirty="0" smtClean="0">
                <a:latin typeface="Calibri" panose="020F0502020204030204" pitchFamily="34" charset="0"/>
              </a:rPr>
              <a:t>Підписи до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ілюстрацій</a:t>
            </a:r>
            <a:r>
              <a:rPr lang="uk-UA" sz="2700" b="1" dirty="0" smtClean="0">
                <a:latin typeface="Calibri" panose="020F0502020204030204" pitchFamily="34" charset="0"/>
              </a:rPr>
              <a:t> доцільно розміщувати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знизу</a:t>
            </a:r>
            <a:r>
              <a:rPr lang="uk-UA" sz="2700" b="1" dirty="0" smtClean="0">
                <a:latin typeface="Calibri" panose="020F0502020204030204" pitchFamily="34" charset="0"/>
              </a:rPr>
              <a:t>.</a:t>
            </a:r>
          </a:p>
          <a:p>
            <a:pPr marL="1528763" lvl="3" indent="-62865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700" b="1" dirty="0" smtClean="0">
                <a:latin typeface="Calibri" panose="020F0502020204030204" pitchFamily="34" charset="0"/>
              </a:rPr>
              <a:t>Усі слайди презентації мають бути витримані в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одному</a:t>
            </a:r>
            <a:r>
              <a:rPr lang="uk-UA" sz="2700" b="1" dirty="0" smtClean="0">
                <a:latin typeface="Calibri" panose="020F0502020204030204" pitchFamily="34" charset="0"/>
              </a:rPr>
              <a:t>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стилі</a:t>
            </a:r>
            <a:r>
              <a:rPr lang="uk-UA" sz="2700" b="1" dirty="0" smtClean="0">
                <a:latin typeface="Calibri" panose="020F0502020204030204" pitchFamily="34" charset="0"/>
              </a:rPr>
              <a:t>.</a:t>
            </a:r>
          </a:p>
          <a:p>
            <a:pPr marL="1528763" lvl="3" indent="-628650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700" b="1" dirty="0" smtClean="0">
                <a:latin typeface="Calibri" panose="020F0502020204030204" pitchFamily="34" charset="0"/>
              </a:rPr>
              <a:t>Презентація не повинна </a:t>
            </a:r>
            <a:r>
              <a:rPr lang="uk-UA" sz="27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стомлювати</a:t>
            </a:r>
            <a:r>
              <a:rPr lang="uk-UA" sz="2700" b="1" dirty="0" smtClean="0">
                <a:latin typeface="Calibri" panose="020F0502020204030204" pitchFamily="34" charset="0"/>
              </a:rPr>
              <a:t>.</a:t>
            </a:r>
            <a:endParaRPr lang="uk-UA" sz="2700" b="1" dirty="0">
              <a:latin typeface="Calibri" panose="020F050202020403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295159" y="140033"/>
            <a:ext cx="5012078" cy="582791"/>
            <a:chOff x="0" y="39002"/>
            <a:chExt cx="5012078" cy="582791"/>
          </a:xfr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60194"/>
              <a:ext cx="5012078" cy="561599"/>
            </a:xfrm>
            <a:prstGeom prst="roundRect">
              <a:avLst/>
            </a:prstGeom>
            <a:gradFill flip="none" rotWithShape="0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effectLst>
              <a:reflection blurRad="6350" stA="50000" endA="300" endPos="90000" dir="5400000" sy="-100000" algn="bl" rotWithShape="0"/>
            </a:effectLst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27415" y="39002"/>
              <a:ext cx="4957248" cy="5067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1" dirty="0" smtClean="0">
                  <a:solidFill>
                    <a:schemeClr val="accent6">
                      <a:lumMod val="50000"/>
                    </a:schemeClr>
                  </a:solidFill>
                </a:rPr>
                <a:t>Комп'ютерні презентації</a:t>
              </a:r>
              <a:endParaRPr lang="uk-UA" sz="2400" kern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7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399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67" y="-102460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0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pics.rbc.ru/img/cnews/2008/11/21/shirshov_eiki_xip2000_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555" y="4369105"/>
            <a:ext cx="4191000" cy="2664296"/>
          </a:xfrm>
          <a:prstGeom prst="rect">
            <a:avLst/>
          </a:prstGeom>
          <a:noFill/>
          <a:effectLst>
            <a:glow rad="1905000">
              <a:schemeClr val="accent1">
                <a:alpha val="0"/>
              </a:schemeClr>
            </a:glow>
            <a:softEdge rad="1181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orporatetour.ru/rent/rent/epson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01253"/>
            <a:ext cx="1501567" cy="11261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01566" y="779779"/>
            <a:ext cx="6598826" cy="140017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Р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екомендації оформлення презентацій</a:t>
            </a:r>
            <a:endParaRPr lang="uk-UA" sz="3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Чашук О.Ф.,  </a:t>
            </a:r>
            <a:r>
              <a:rPr lang="ru-RU" sz="1100" dirty="0" err="1" smtClean="0">
                <a:solidFill>
                  <a:schemeClr val="accent3">
                    <a:lumMod val="75000"/>
                  </a:schemeClr>
                </a:solidFill>
              </a:rPr>
              <a:t>вчитель</a:t>
            </a: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 інформатики ЗОШ№23, м.Луцьк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15" y="779779"/>
            <a:ext cx="1056134" cy="980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354" y="191683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750046"/>
            <a:ext cx="827534" cy="1010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" y="2060848"/>
            <a:ext cx="2405389" cy="202933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://library.lutsk.ua/fl3basOIB2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08" y="3672210"/>
            <a:ext cx="1195960" cy="20290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11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/Files/images/PowerPoint5k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84" y="137055"/>
            <a:ext cx="3608517" cy="492305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121031"/>
            <a:ext cx="3988695" cy="44473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431023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Для сайту\Графічний_редактор5клас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75" y="437211"/>
            <a:ext cx="2959025" cy="40645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06" y="307708"/>
            <a:ext cx="1701899" cy="167353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59" y="4377034"/>
            <a:ext cx="1616968" cy="161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083" y="460581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/Files/images/powerpoint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27" y="4405752"/>
            <a:ext cx="1588250" cy="158825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dovecommunications.ca/wp-content/uploads/Microsoft-PowerPoint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43" y="2330388"/>
            <a:ext cx="2197763" cy="21977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4723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чка 2"/>
          <p:cNvSpPr/>
          <p:nvPr/>
        </p:nvSpPr>
        <p:spPr>
          <a:xfrm>
            <a:off x="46125" y="2329474"/>
            <a:ext cx="8974676" cy="4120515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614488" lvl="3" indent="-357188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500" b="1" dirty="0">
                <a:latin typeface="Calibri" panose="020F0502020204030204" pitchFamily="34" charset="0"/>
              </a:rPr>
              <a:t>Не слід </a:t>
            </a:r>
            <a:r>
              <a:rPr lang="uk-UA" sz="25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перевантажувати</a:t>
            </a:r>
            <a:r>
              <a:rPr lang="uk-UA" sz="2500" b="1" dirty="0">
                <a:latin typeface="Calibri" panose="020F0502020204030204" pitchFamily="34" charset="0"/>
              </a:rPr>
              <a:t> слайд текстом.</a:t>
            </a:r>
          </a:p>
          <a:p>
            <a:pPr marL="1614488" lvl="3" indent="-357188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500" b="1" dirty="0">
                <a:latin typeface="Calibri" panose="020F0502020204030204" pitchFamily="34" charset="0"/>
              </a:rPr>
              <a:t>Потрібно </a:t>
            </a:r>
            <a:r>
              <a:rPr lang="uk-UA" sz="25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раціонально</a:t>
            </a:r>
            <a:r>
              <a:rPr lang="uk-UA" sz="2500" b="1" dirty="0">
                <a:latin typeface="Calibri" panose="020F0502020204030204" pitchFamily="34" charset="0"/>
              </a:rPr>
              <a:t> використовувати місце на слайді.</a:t>
            </a:r>
          </a:p>
          <a:p>
            <a:pPr marL="1614488" lvl="3" indent="-357188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500" b="1" dirty="0">
                <a:latin typeface="Calibri" panose="020F0502020204030204" pitchFamily="34" charset="0"/>
              </a:rPr>
              <a:t>Текст і фон мають бути </a:t>
            </a:r>
            <a:r>
              <a:rPr lang="uk-UA" sz="25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контрастними</a:t>
            </a:r>
            <a:endParaRPr lang="uk-UA" sz="25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1614488" lvl="3" indent="-357188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500" b="1" dirty="0">
                <a:latin typeface="Calibri" panose="020F0502020204030204" pitchFamily="34" charset="0"/>
              </a:rPr>
              <a:t>Ілюстрації повинні відповідати змісту.</a:t>
            </a:r>
          </a:p>
          <a:p>
            <a:pPr marL="1614488" lvl="3" indent="-357188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500" b="1" dirty="0">
                <a:latin typeface="Calibri" panose="020F0502020204030204" pitchFamily="34" charset="0"/>
              </a:rPr>
              <a:t>Розмір шрифту не повинен бути надто </a:t>
            </a:r>
            <a:r>
              <a:rPr lang="uk-UA" sz="25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малим</a:t>
            </a:r>
            <a:r>
              <a:rPr lang="uk-UA" sz="2500" b="1" dirty="0">
                <a:latin typeface="Calibri" panose="020F0502020204030204" pitchFamily="34" charset="0"/>
              </a:rPr>
              <a:t>.</a:t>
            </a:r>
          </a:p>
          <a:p>
            <a:pPr marL="1614488" lvl="3" indent="-357188"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uk-UA" sz="2500" b="1" dirty="0">
                <a:latin typeface="Calibri" panose="020F0502020204030204" pitchFamily="34" charset="0"/>
              </a:rPr>
              <a:t>Потрібно </a:t>
            </a:r>
            <a:r>
              <a:rPr lang="uk-UA" sz="25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уникати</a:t>
            </a:r>
            <a:r>
              <a:rPr lang="uk-UA" sz="2500" b="1" dirty="0">
                <a:latin typeface="Calibri" panose="020F0502020204030204" pitchFamily="34" charset="0"/>
              </a:rPr>
              <a:t> надто </a:t>
            </a:r>
            <a:r>
              <a:rPr lang="uk-UA" sz="25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яскравих</a:t>
            </a:r>
            <a:r>
              <a:rPr lang="uk-UA" sz="2500" b="1" dirty="0">
                <a:latin typeface="Calibri" panose="020F0502020204030204" pitchFamily="34" charset="0"/>
              </a:rPr>
              <a:t> кольорів</a:t>
            </a:r>
            <a:r>
              <a:rPr lang="uk-UA" sz="2500" b="1" dirty="0" smtClean="0">
                <a:latin typeface="Calibri" panose="020F0502020204030204" pitchFamily="34" charset="0"/>
              </a:rPr>
              <a:t>.</a:t>
            </a:r>
            <a:endParaRPr lang="uk-UA" sz="2500" b="1" dirty="0">
              <a:latin typeface="Calibri" panose="020F050202020403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295159" y="140033"/>
            <a:ext cx="5012078" cy="582791"/>
            <a:chOff x="0" y="39002"/>
            <a:chExt cx="5012078" cy="582791"/>
          </a:xfr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60194"/>
              <a:ext cx="5012078" cy="561599"/>
            </a:xfrm>
            <a:prstGeom prst="roundRect">
              <a:avLst/>
            </a:prstGeom>
            <a:gradFill flip="none" rotWithShape="0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effectLst>
              <a:reflection blurRad="6350" stA="50000" endA="300" endPos="90000" dir="5400000" sy="-100000" algn="bl" rotWithShape="0"/>
            </a:effectLst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27415" y="39002"/>
              <a:ext cx="4957248" cy="5067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i="1" dirty="0" smtClean="0">
                  <a:solidFill>
                    <a:schemeClr val="accent6">
                      <a:lumMod val="50000"/>
                    </a:schemeClr>
                  </a:solidFill>
                </a:rPr>
                <a:t>Комп'ютерні презентації</a:t>
              </a:r>
              <a:endParaRPr lang="uk-UA" sz="2400" kern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7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399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67" y="-102460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0"/>
            <a:ext cx="890080" cy="8900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pics.rbc.ru/img/cnews/2008/11/21/shirshov_eiki_xip2000_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78151"/>
            <a:ext cx="4191000" cy="2664296"/>
          </a:xfrm>
          <a:prstGeom prst="rect">
            <a:avLst/>
          </a:prstGeom>
          <a:noFill/>
          <a:effectLst>
            <a:glow rad="1905000">
              <a:schemeClr val="accent1">
                <a:alpha val="0"/>
              </a:schemeClr>
            </a:glow>
            <a:softEdge rad="1181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orporatetour.ru/rent/rent/epson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01253"/>
            <a:ext cx="1501567" cy="11261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01566" y="779779"/>
            <a:ext cx="6598826" cy="1400175"/>
          </a:xfrm>
          <a:prstGeom prst="plaqu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Р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екомендації оформлення презентацій</a:t>
            </a:r>
            <a:endParaRPr lang="uk-UA" sz="3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Чашук О.Ф.,  </a:t>
            </a:r>
            <a:r>
              <a:rPr lang="ru-RU" sz="1100" dirty="0" err="1" smtClean="0">
                <a:solidFill>
                  <a:schemeClr val="accent3">
                    <a:lumMod val="75000"/>
                  </a:schemeClr>
                </a:solidFill>
              </a:rPr>
              <a:t>вчитель</a:t>
            </a:r>
            <a:r>
              <a:rPr lang="ru-RU" sz="1100" dirty="0" smtClean="0">
                <a:solidFill>
                  <a:schemeClr val="accent3">
                    <a:lumMod val="75000"/>
                  </a:schemeClr>
                </a:solidFill>
              </a:rPr>
              <a:t> інформатики ЗОШ№23, м.Луцьк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15" y="779779"/>
            <a:ext cx="1056134" cy="980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354" y="1916832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1" y="750046"/>
            <a:ext cx="827534" cy="1010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" y="2060848"/>
            <a:ext cx="2405389" cy="202933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://library.lutsk.ua/fl3basOIB2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08" y="3672210"/>
            <a:ext cx="1195960" cy="20290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cs407919.vk.me/v407919601/8c82/F9x34RgUxF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431" y="2979748"/>
            <a:ext cx="1326423" cy="170698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6200000">
            <a:off x="1494282" y="170979"/>
            <a:ext cx="6368092" cy="785508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solidFill>
                  <a:srgbClr val="99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АНТИПРЕЗЕНТАЦІЯ</a:t>
            </a:r>
            <a:endParaRPr lang="ru-RU" sz="6600" b="1" cap="none" spc="0" dirty="0">
              <a:ln w="11430"/>
              <a:solidFill>
                <a:srgbClr val="99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2" name="Picture 4" descr="http://blogpartnerok.com.ua/wp-content/uploads/2012/08/AJ_stop_sign_angled_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879" y="711984"/>
            <a:ext cx="3686175" cy="378142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48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/Files/images/PowerPoint5k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84" y="137055"/>
            <a:ext cx="3608517" cy="492305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121031"/>
            <a:ext cx="3988695" cy="44473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431023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Для сайту\Графічний_редактор5клас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75" y="437211"/>
            <a:ext cx="2959025" cy="40645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06" y="307708"/>
            <a:ext cx="1701899" cy="167353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59" y="4377034"/>
            <a:ext cx="1616968" cy="161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/Files/images/powerpoint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27" y="4405752"/>
            <a:ext cx="1588250" cy="158825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dovecommunications.ca/wp-content/uploads/Microsoft-PowerPoint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43" y="2330388"/>
            <a:ext cx="2197763" cy="21977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2447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0371" y="127165"/>
            <a:ext cx="5560299" cy="824249"/>
          </a:xfrm>
          <a:prstGeom prst="roundRect">
            <a:avLst/>
          </a:prstGeom>
          <a:solidFill>
            <a:srgbClr val="FF6600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b="1" dirty="0" smtClean="0"/>
              <a:t>Домашнє завдання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207537"/>
            <a:ext cx="6552728" cy="2653511"/>
          </a:xfrm>
          <a:solidFill>
            <a:srgbClr val="EAEAEA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Autofit/>
          </a:bodyPr>
          <a:lstStyle/>
          <a:p>
            <a:pPr lvl="2" algn="ctr"/>
            <a:r>
              <a:rPr lang="uk-UA" sz="4000" dirty="0" smtClean="0">
                <a:solidFill>
                  <a:srgbClr val="FF0000"/>
                </a:solidFill>
              </a:rPr>
              <a:t>Вивчити </a:t>
            </a:r>
            <a:r>
              <a:rPr lang="uk-UA" sz="4000" b="1" dirty="0" smtClean="0">
                <a:solidFill>
                  <a:srgbClr val="C00000"/>
                </a:solidFill>
              </a:rPr>
              <a:t>розділ</a:t>
            </a:r>
            <a:r>
              <a:rPr lang="uk-UA" sz="4000" dirty="0" smtClean="0">
                <a:solidFill>
                  <a:srgbClr val="FF0000"/>
                </a:solidFill>
              </a:rPr>
              <a:t> </a:t>
            </a:r>
            <a:r>
              <a:rPr lang="uk-UA" sz="4800" b="1" dirty="0" smtClean="0">
                <a:solidFill>
                  <a:srgbClr val="FF0000"/>
                </a:solidFill>
              </a:rPr>
              <a:t>4.6</a:t>
            </a:r>
            <a:endParaRPr lang="uk-UA" sz="4800" b="1" dirty="0" smtClean="0">
              <a:solidFill>
                <a:srgbClr val="FF0000"/>
              </a:solidFill>
            </a:endParaRPr>
          </a:p>
          <a:p>
            <a:pPr marL="914400" lvl="2" indent="0" algn="ctr">
              <a:buNone/>
            </a:pPr>
            <a:r>
              <a:rPr lang="uk-UA" sz="4000" b="1" dirty="0" smtClean="0">
                <a:solidFill>
                  <a:schemeClr val="tx2">
                    <a:lumMod val="50000"/>
                  </a:schemeClr>
                </a:solidFill>
              </a:rPr>
              <a:t>Завдання </a:t>
            </a:r>
            <a:r>
              <a:rPr lang="uk-UA" sz="4000" b="1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endParaRPr lang="uk-UA" sz="4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914400" lvl="2" indent="0">
              <a:buNone/>
            </a:pPr>
            <a:endParaRPr lang="uk-UA" sz="3200" b="1" dirty="0" smtClean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21812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100" dirty="0" smtClean="0">
                <a:solidFill>
                  <a:schemeClr val="bg1">
                    <a:lumMod val="65000"/>
                  </a:schemeClr>
                </a:solidFill>
              </a:rPr>
              <a:t>Чашук О.Ф.,  </a:t>
            </a:r>
            <a:r>
              <a:rPr lang="ru-RU" sz="1100" dirty="0" err="1" smtClean="0">
                <a:solidFill>
                  <a:schemeClr val="bg1">
                    <a:lumMod val="65000"/>
                  </a:schemeClr>
                </a:solidFill>
              </a:rPr>
              <a:t>вчитель</a:t>
            </a:r>
            <a:r>
              <a:rPr lang="ru-RU" sz="1100" dirty="0" smtClean="0">
                <a:solidFill>
                  <a:schemeClr val="bg1">
                    <a:lumMod val="65000"/>
                  </a:schemeClr>
                </a:solidFill>
              </a:rPr>
              <a:t> інформатики ЗОШ№23, м.Луцьк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913" y="-211465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/Files/images/powerpoint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870" y="5382389"/>
            <a:ext cx="818207" cy="818207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15320" b="6250"/>
          <a:stretch/>
        </p:blipFill>
        <p:spPr bwMode="auto">
          <a:xfrm>
            <a:off x="142845" y="2382706"/>
            <a:ext cx="4717188" cy="3488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598234"/>
            <a:ext cx="1851349" cy="2225767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0288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/Files/images/PowerPoint5k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84" y="137055"/>
            <a:ext cx="3608517" cy="492305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121031"/>
            <a:ext cx="3988695" cy="44473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431023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Для сайту\Графічний_редактор5клас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75" y="437211"/>
            <a:ext cx="2959025" cy="40645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06" y="307708"/>
            <a:ext cx="1701899" cy="167353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59" y="4377034"/>
            <a:ext cx="1616968" cy="161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083" y="460581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/Files/images/powerpoint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27" y="4405752"/>
            <a:ext cx="1588250" cy="158825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dovecommunications.ca/wp-content/uploads/Microsoft-PowerPoint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43" y="2330388"/>
            <a:ext cx="2197763" cy="21977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8148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1610477"/>
              </p:ext>
            </p:extLst>
          </p:nvPr>
        </p:nvGraphicFramePr>
        <p:xfrm>
          <a:off x="1643042" y="214290"/>
          <a:ext cx="5857916" cy="1000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9459" y="2895972"/>
            <a:ext cx="1933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1546" y="6381750"/>
            <a:ext cx="2895600" cy="476250"/>
          </a:xfrm>
        </p:spPr>
        <p:txBody>
          <a:bodyPr/>
          <a:lstStyle/>
          <a:p>
            <a:r>
              <a:rPr lang="ru-RU" sz="1200" dirty="0" smtClean="0">
                <a:solidFill>
                  <a:schemeClr val="accent3">
                    <a:lumMod val="85000"/>
                  </a:schemeClr>
                </a:solidFill>
              </a:rPr>
              <a:t>Чашук О.Ф.,  </a:t>
            </a:r>
            <a:r>
              <a:rPr lang="ru-RU" sz="1200" dirty="0" err="1" smtClean="0">
                <a:solidFill>
                  <a:schemeClr val="accent3">
                    <a:lumMod val="85000"/>
                  </a:schemeClr>
                </a:solidFill>
              </a:rPr>
              <a:t>вчитель</a:t>
            </a:r>
            <a:r>
              <a:rPr lang="ru-RU" sz="1200" dirty="0" smtClean="0">
                <a:solidFill>
                  <a:schemeClr val="accent3">
                    <a:lumMod val="85000"/>
                  </a:schemeClr>
                </a:solidFill>
              </a:rPr>
              <a:t> інформатики ЗОШ№23, м.Луцьк</a:t>
            </a:r>
            <a:endParaRPr lang="en-US" sz="1200" dirty="0">
              <a:solidFill>
                <a:schemeClr val="accent3">
                  <a:lumMod val="85000"/>
                </a:schemeClr>
              </a:solidFill>
            </a:endParaRPr>
          </a:p>
        </p:txBody>
      </p:sp>
      <p:pic>
        <p:nvPicPr>
          <p:cNvPr id="1026" name="Picture 2" descr="http://school.xvatit.com/images/4/41/2.21.12.1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59" y="1647269"/>
            <a:ext cx="1420389" cy="1065292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8596" y="4465330"/>
            <a:ext cx="6928171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МОЄ МІСТО</a:t>
            </a:r>
            <a:endParaRPr lang="ru-RU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-151994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/Files/images/powerpoint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" y="180724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63881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85740"/>
            <a:ext cx="7287095" cy="2247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817761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25" y="-178055"/>
            <a:ext cx="4567783" cy="247757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/Files/images/powerpoin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03" y="69103"/>
            <a:ext cx="889539" cy="889539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85000"/>
                  </a:schemeClr>
                </a:solidFill>
              </a:rPr>
              <a:t>Чашук О.Ф.,  </a:t>
            </a:r>
            <a:r>
              <a:rPr lang="ru-RU" dirty="0" err="1" smtClean="0">
                <a:solidFill>
                  <a:schemeClr val="accent3">
                    <a:lumMod val="85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accent3">
                    <a:lumMod val="85000"/>
                  </a:schemeClr>
                </a:solidFill>
              </a:rPr>
              <a:t> інформатики ЗОШ№23, м.Луцьк</a:t>
            </a:r>
            <a:endParaRPr lang="ru-RU" dirty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2" name="Блок-схема: документ 1"/>
          <p:cNvSpPr/>
          <p:nvPr/>
        </p:nvSpPr>
        <p:spPr>
          <a:xfrm>
            <a:off x="139002" y="1231833"/>
            <a:ext cx="2074973" cy="2866430"/>
          </a:xfrm>
          <a:prstGeom prst="flowChartDocumen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/>
              <a:t>Скласти </a:t>
            </a:r>
            <a:r>
              <a:rPr lang="uk-UA" sz="2400" b="1" dirty="0"/>
              <a:t>план</a:t>
            </a:r>
            <a:r>
              <a:rPr lang="uk-UA" sz="2400" dirty="0"/>
              <a:t> </a:t>
            </a:r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</a:rPr>
              <a:t>створення</a:t>
            </a:r>
            <a:r>
              <a:rPr lang="uk-UA" sz="2400" dirty="0" smtClean="0"/>
              <a:t> презентації </a:t>
            </a:r>
            <a:r>
              <a:rPr lang="uk-UA" sz="2400" dirty="0"/>
              <a:t>за </a:t>
            </a:r>
            <a:r>
              <a:rPr lang="uk-UA" sz="2400" dirty="0" smtClean="0"/>
              <a:t>власним  сценарієм</a:t>
            </a:r>
            <a:endParaRPr lang="uk-UA" sz="2400" dirty="0"/>
          </a:p>
        </p:txBody>
      </p:sp>
      <p:sp>
        <p:nvSpPr>
          <p:cNvPr id="9" name="Прямоугольник 3"/>
          <p:cNvSpPr>
            <a:spLocks noChangeArrowheads="1"/>
          </p:cNvSpPr>
          <p:nvPr/>
        </p:nvSpPr>
        <p:spPr bwMode="auto">
          <a:xfrm>
            <a:off x="2626807" y="94546"/>
            <a:ext cx="3966812" cy="697885"/>
          </a:xfrm>
          <a:prstGeom prst="snip2DiagRect">
            <a:avLst/>
          </a:prstGeom>
          <a:solidFill>
            <a:srgbClr val="FFFF00"/>
          </a:solidFill>
          <a:ln/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sz="3200" b="1" dirty="0" smtClean="0">
                <a:solidFill>
                  <a:srgbClr val="002060"/>
                </a:solidFill>
              </a:rPr>
              <a:t>Практичне завдання</a:t>
            </a:r>
            <a:endParaRPr lang="uk-UA" sz="32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3261" y="4579629"/>
            <a:ext cx="2626807" cy="2200275"/>
          </a:xfrm>
          <a:prstGeom prst="plaqu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1600" dirty="0" smtClean="0"/>
              <a:t>Збережіть презентацію  в своїй папці </a:t>
            </a:r>
            <a:r>
              <a:rPr lang="uk-UA" sz="1600" b="1" dirty="0" smtClean="0"/>
              <a:t>Презентації</a:t>
            </a:r>
            <a:r>
              <a:rPr lang="uk-UA" sz="1600" dirty="0" smtClean="0"/>
              <a:t> під іменем </a:t>
            </a:r>
          </a:p>
          <a:p>
            <a:pPr algn="ctr"/>
            <a:r>
              <a:rPr lang="uk-UA" b="1" i="1" dirty="0" smtClean="0">
                <a:solidFill>
                  <a:srgbClr val="FF0066"/>
                </a:solidFill>
              </a:rPr>
              <a:t>Місто_прізвище.</a:t>
            </a:r>
            <a:r>
              <a:rPr lang="en-US" b="1" i="1" dirty="0" err="1" smtClean="0">
                <a:solidFill>
                  <a:srgbClr val="FF0066"/>
                </a:solidFill>
              </a:rPr>
              <a:t>ppt</a:t>
            </a:r>
            <a:endParaRPr lang="uk-UA" b="1" i="1" dirty="0" smtClean="0">
              <a:solidFill>
                <a:srgbClr val="FF0066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461" y="-208558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7751" y="862501"/>
            <a:ext cx="201622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Завдання </a:t>
            </a:r>
            <a:endParaRPr lang="uk-UA" b="1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45" y="4285913"/>
            <a:ext cx="1243793" cy="74479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/Files/images/powerpoin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122" y="94546"/>
            <a:ext cx="864096" cy="864096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56" y="444548"/>
            <a:ext cx="1243793" cy="74479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Трапеция 12"/>
          <p:cNvSpPr/>
          <p:nvPr/>
        </p:nvSpPr>
        <p:spPr>
          <a:xfrm>
            <a:off x="4019508" y="921448"/>
            <a:ext cx="2574111" cy="742117"/>
          </a:xfrm>
          <a:prstGeom prst="trapezoi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anose="020F0502020204030204" pitchFamily="34" charset="0"/>
              </a:rPr>
              <a:t>Створити </a:t>
            </a:r>
            <a:endParaRPr lang="uk-UA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Горизонтальный свиток 22"/>
          <p:cNvSpPr/>
          <p:nvPr/>
        </p:nvSpPr>
        <p:spPr>
          <a:xfrm>
            <a:off x="2613546" y="1605036"/>
            <a:ext cx="6424446" cy="4130695"/>
          </a:xfrm>
          <a:prstGeom prst="horizontalScroll">
            <a:avLst/>
          </a:prstGeom>
          <a:gradFill flip="none" rotWithShape="1">
            <a:gsLst>
              <a:gs pos="9583">
                <a:schemeClr val="accent3">
                  <a:tint val="37000"/>
                  <a:satMod val="300000"/>
                </a:schemeClr>
              </a:gs>
              <a:gs pos="67500">
                <a:srgbClr val="FF0000"/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prstTxWarp prst="textSto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uk-UA" sz="3600" b="1" dirty="0" smtClean="0">
                <a:latin typeface="Calibri" panose="020F0502020204030204" pitchFamily="34" charset="0"/>
              </a:rPr>
              <a:t>презентацію</a:t>
            </a:r>
            <a:endParaRPr lang="uk-UA" sz="3600" b="1" dirty="0" smtClean="0">
              <a:latin typeface="Calibri" panose="020F0502020204030204" pitchFamily="34" charset="0"/>
            </a:endParaRPr>
          </a:p>
          <a:p>
            <a:pPr algn="ctr"/>
            <a:r>
              <a:rPr lang="uk-UA" sz="3600" b="1" dirty="0" smtClean="0">
                <a:latin typeface="Calibri" panose="020F0502020204030204" pitchFamily="34" charset="0"/>
              </a:rPr>
              <a:t> </a:t>
            </a:r>
            <a:r>
              <a:rPr lang="uk-U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</a:rPr>
              <a:t>МОЄ МІСТО</a:t>
            </a:r>
            <a:endParaRPr lang="uk-U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1026" name="Picture 2" descr="http://img-fotki.yandex.ru/get/5301/vestiregion.d3/0_58a1d_ebc6fe07_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62" y="1136259"/>
            <a:ext cx="1428751" cy="10715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1.gstatic.com/images?q=tbn:ANd9GcQ1oENIGwkYlAEgtEMfRduXTb0SS7Rqxmi136owHq4aqSx5Cbj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640" y="2757455"/>
            <a:ext cx="1265339" cy="126533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lutsk.ws/files/images/lutsk-photo/lutsk-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029826"/>
            <a:ext cx="1998916" cy="16359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pravda.lutsk.ua/abton/spaw2/uploads/images/news/40501_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969" y="1929434"/>
            <a:ext cx="2167592" cy="1656041"/>
          </a:xfrm>
          <a:prstGeom prst="rect">
            <a:avLst/>
          </a:prstGeom>
          <a:noFill/>
          <a:effectLst>
            <a:softEdge rad="317500"/>
          </a:effectLst>
          <a:ex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003" y="4615101"/>
            <a:ext cx="2978498" cy="2280061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 descr="http://school23.lutsk.ua/files/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561" y="5455774"/>
            <a:ext cx="2293688" cy="222169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glife.com.ua/documents/news/publications/big/DSCN4682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140" y="5030712"/>
            <a:ext cx="4420479" cy="18203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chashuk23.files.wordpress.com/2012/02/d188d0bad0bed0bbd0b023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619" y="756210"/>
            <a:ext cx="2251807" cy="169765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21917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121031"/>
            <a:ext cx="3988695" cy="44473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431023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Для сайту\Графічний_редактор5клас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539" y="476672"/>
            <a:ext cx="2959025" cy="40645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692696"/>
            <a:ext cx="2018228" cy="1984591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59" y="4377034"/>
            <a:ext cx="1616968" cy="161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/Files/images/powerpoint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027" y="4518149"/>
            <a:ext cx="1475853" cy="1475853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69833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/Files/images/powerpoin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938" y="159890"/>
            <a:ext cx="1114020" cy="111402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85000"/>
                  </a:schemeClr>
                </a:solidFill>
              </a:rPr>
              <a:t>Чашук О.Ф.,  </a:t>
            </a:r>
            <a:r>
              <a:rPr lang="ru-RU" dirty="0" err="1" smtClean="0">
                <a:solidFill>
                  <a:schemeClr val="accent3">
                    <a:lumMod val="85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accent3">
                    <a:lumMod val="85000"/>
                  </a:schemeClr>
                </a:solidFill>
              </a:rPr>
              <a:t> інформатики ЗОШ№23, м.Луцьк</a:t>
            </a:r>
            <a:endParaRPr lang="en-US" dirty="0">
              <a:solidFill>
                <a:schemeClr val="accent3">
                  <a:lumMod val="85000"/>
                </a:schemeClr>
              </a:solidFill>
            </a:endParaRPr>
          </a:p>
        </p:txBody>
      </p:sp>
      <p:pic>
        <p:nvPicPr>
          <p:cNvPr id="5" name="Picture 2" descr="http://reaction.org.ua/wp-content/themes/quiven/timthumb.php?src=http://reaction.org.ua/wp-content/uploads/2013/04/%D0%BA%D0%BE%D0%BC%D0%BF%D1%8E%D1%82%D0%B5%D1%80-%D1%8F%D0%BA-%D1%81%D0%B8%D0%B4%D1%96%D1%82%D0%B8.jpg&amp;w=627&amp;h=300&amp;zc=1&amp;q=100&amp;s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707488"/>
            <a:ext cx="8728810" cy="4176464"/>
          </a:xfrm>
          <a:prstGeom prst="rect">
            <a:avLst/>
          </a:prstGeom>
          <a:noFill/>
          <a:effectLst>
            <a:softEdge rad="127000"/>
          </a:effectLst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323529" y="332656"/>
            <a:ext cx="792088" cy="1101891"/>
            <a:chOff x="-2124779" y="2204864"/>
            <a:chExt cx="1000493" cy="143454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ContrastingRightFacing"/>
            <a:lightRig rig="threePt" dir="t"/>
          </a:scene3d>
        </p:grpSpPr>
        <p:pic>
          <p:nvPicPr>
            <p:cNvPr id="7" name="Picture 4" descr="http://shkolablogger.ru/wp-content/uploads/2013/04/Google_Sites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24779" y="2204864"/>
              <a:ext cx="1000493" cy="1000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cognitiveforms.com/assets/images/2RU/2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58588" y="2771302"/>
              <a:ext cx="868109" cy="868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806" y="383498"/>
            <a:ext cx="6884370" cy="1051049"/>
          </a:xfrm>
          <a:prstGeom prst="downArrowCallout">
            <a:avLst/>
          </a:prstGeom>
          <a:solidFill>
            <a:srgbClr val="FFC000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effectLst/>
              </a:rPr>
              <a:t>Поради для безпечного використання </a:t>
            </a:r>
            <a:r>
              <a:rPr lang="uk-UA" sz="2400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ПК</a:t>
            </a:r>
            <a:endParaRPr lang="uk-U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891" y="-108384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9687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/Files/images/PowerPoint5k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784" y="137055"/>
            <a:ext cx="3608517" cy="492305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ncrypted-tbn2.gstatic.com/images?q=tbn:ANd9GcSTy_JTSJiyJdMRy0UHz1IM_ATDHt7U_j-YYYyTJ__MCggD7EJ0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121031"/>
            <a:ext cx="3988695" cy="44473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Media\Foto\2012\фотоШкола23\IMG_3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25" y="4310233"/>
            <a:ext cx="3485902" cy="2340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Для сайту\Графічний_редактор5клас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75" y="437211"/>
            <a:ext cx="2959025" cy="40645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06" y="307708"/>
            <a:ext cx="1701899" cy="167353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59" y="4377034"/>
            <a:ext cx="1616968" cy="161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083" y="460581"/>
            <a:ext cx="1378201" cy="8252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/Files/images/powerpoint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27" y="4405752"/>
            <a:ext cx="1588250" cy="158825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dovecommunications.ca/wp-content/uploads/Microsoft-PowerPoint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43" y="2330388"/>
            <a:ext cx="2197763" cy="21977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8148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Чашук О.Ф., 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вчитель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інформатики ЗОШ№23, м.Луцьк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F_ComputerEra">
  <a:themeElements>
    <a:clrScheme name="financial_statu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nancial_status">
      <a:majorFont>
        <a:latin typeface="Eras Bold ITC"/>
        <a:ea typeface=""/>
        <a:cs typeface=""/>
      </a:majorFont>
      <a:minorFont>
        <a:latin typeface="Eras Bold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ncial_statu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9011110-81F8-433B-9999-487A842C8C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AF_ComputerEra</Template>
  <TotalTime>0</TotalTime>
  <Words>466</Words>
  <Application>Microsoft Office PowerPoint</Application>
  <PresentationFormat>Экран (4:3)</PresentationFormat>
  <Paragraphs>89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AF_ComputerEra</vt:lpstr>
      <vt:lpstr>Презентация PowerPoint</vt:lpstr>
      <vt:lpstr>Презентация PowerPoint</vt:lpstr>
      <vt:lpstr>Презентация PowerPoint</vt:lpstr>
      <vt:lpstr>Дізнаємося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Поради для безпечного використання ПК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2014-02-28T14:47:47Z</dcterms:created>
  <dcterms:modified xsi:type="dcterms:W3CDTF">2014-04-10T13:39:59Z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TC103367859990</vt:lpwstr>
  </property>
</Properties>
</file>